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4"/>
  </p:sldMasterIdLst>
  <p:notesMasterIdLst>
    <p:notesMasterId r:id="rId15"/>
  </p:notesMasterIdLst>
  <p:sldIdLst>
    <p:sldId id="256" r:id="rId5"/>
    <p:sldId id="259" r:id="rId6"/>
    <p:sldId id="258" r:id="rId7"/>
    <p:sldId id="257" r:id="rId8"/>
    <p:sldId id="260" r:id="rId9"/>
    <p:sldId id="261" r:id="rId10"/>
    <p:sldId id="262" r:id="rId11"/>
    <p:sldId id="263" r:id="rId12"/>
    <p:sldId id="266" r:id="rId13"/>
    <p:sldId id="26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A75B8C-BE00-6B46-BF28-49A32D8A3FF1}" v="1246" dt="2022-05-01T18:15:15.305"/>
    <p1510:client id="{8C5E19C6-5B7F-413A-A99B-75A5E0941A2C}" v="5" dt="2022-05-01T19:22:49.659"/>
    <p1510:client id="{B080251E-3064-4627-92A2-D7E4D83C0F2A}" v="26" dt="2022-05-01T21:06:00.900"/>
    <p1510:client id="{C8DC1DF9-1D18-4597-B260-12E9F2B0501F}" v="2" dt="2022-05-01T20:52:04.748"/>
    <p1510:client id="{D63D363B-6F0D-47A0-8552-CB74F6BACCB7}" v="16" dt="2022-05-01T19:23:57.618"/>
    <p1510:client id="{E0356812-F9D1-47C2-A15D-6AA916D34844}" v="3" dt="2022-05-01T20:42:48.524"/>
    <p1510:client id="{E6A35F2E-C00F-4864-8069-FA4D884F3DEB}" v="5" dt="2022-05-01T17:08:55.567"/>
    <p1510:client id="{E887D991-32D5-4AE5-B8E3-B87AB219C340}" v="4" dt="2022-05-01T21:08:40.988"/>
    <p1510:client id="{F929A650-EA1B-437A-BD2B-23A6460FDA8F}" v="13" dt="2022-05-01T20:22:57.4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ysta Gingue" userId="S::ksgingue@uvm.edu::ba47150e-cfc2-4276-ad1a-fb655a34c2aa" providerId="AD" clId="Web-{D63D363B-6F0D-47A0-8552-CB74F6BACCB7}"/>
    <pc:docChg chg="modSld">
      <pc:chgData name="Krysta Gingue" userId="S::ksgingue@uvm.edu::ba47150e-cfc2-4276-ad1a-fb655a34c2aa" providerId="AD" clId="Web-{D63D363B-6F0D-47A0-8552-CB74F6BACCB7}" dt="2022-05-01T19:23:54.430" v="14" actId="20577"/>
      <pc:docMkLst>
        <pc:docMk/>
      </pc:docMkLst>
      <pc:sldChg chg="modSp">
        <pc:chgData name="Krysta Gingue" userId="S::ksgingue@uvm.edu::ba47150e-cfc2-4276-ad1a-fb655a34c2aa" providerId="AD" clId="Web-{D63D363B-6F0D-47A0-8552-CB74F6BACCB7}" dt="2022-05-01T19:23:54.430" v="14" actId="20577"/>
        <pc:sldMkLst>
          <pc:docMk/>
          <pc:sldMk cId="331917470" sldId="266"/>
        </pc:sldMkLst>
        <pc:spChg chg="mod">
          <ac:chgData name="Krysta Gingue" userId="S::ksgingue@uvm.edu::ba47150e-cfc2-4276-ad1a-fb655a34c2aa" providerId="AD" clId="Web-{D63D363B-6F0D-47A0-8552-CB74F6BACCB7}" dt="2022-05-01T19:23:54.430" v="14" actId="20577"/>
          <ac:spMkLst>
            <pc:docMk/>
            <pc:sldMk cId="331917470" sldId="266"/>
            <ac:spMk id="2" creationId="{0D575646-BDFD-BC3E-87FE-DA5ACE5D7443}"/>
          </ac:spMkLst>
        </pc:spChg>
      </pc:sldChg>
    </pc:docChg>
  </pc:docChgLst>
  <pc:docChgLst>
    <pc:chgData name="Krysta Gingue" userId="S::ksgingue@uvm.edu::ba47150e-cfc2-4276-ad1a-fb655a34c2aa" providerId="AD" clId="Web-{3E796382-6560-4095-94B3-52B38FE15939}"/>
    <pc:docChg chg="addSld modSld sldOrd">
      <pc:chgData name="Krysta Gingue" userId="S::ksgingue@uvm.edu::ba47150e-cfc2-4276-ad1a-fb655a34c2aa" providerId="AD" clId="Web-{3E796382-6560-4095-94B3-52B38FE15939}" dt="2022-04-11T20:24:01.716" v="93"/>
      <pc:docMkLst>
        <pc:docMk/>
      </pc:docMkLst>
      <pc:sldChg chg="addSp modSp mod ord setBg">
        <pc:chgData name="Krysta Gingue" userId="S::ksgingue@uvm.edu::ba47150e-cfc2-4276-ad1a-fb655a34c2aa" providerId="AD" clId="Web-{3E796382-6560-4095-94B3-52B38FE15939}" dt="2022-04-11T20:23:32.169" v="91"/>
        <pc:sldMkLst>
          <pc:docMk/>
          <pc:sldMk cId="259522715" sldId="257"/>
        </pc:sldMkLst>
        <pc:spChg chg="mod ord">
          <ac:chgData name="Krysta Gingue" userId="S::ksgingue@uvm.edu::ba47150e-cfc2-4276-ad1a-fb655a34c2aa" providerId="AD" clId="Web-{3E796382-6560-4095-94B3-52B38FE15939}" dt="2022-04-11T20:23:32.169" v="91"/>
          <ac:spMkLst>
            <pc:docMk/>
            <pc:sldMk cId="259522715" sldId="257"/>
            <ac:spMk id="2" creationId="{00457F44-8005-39A7-3F9B-30FE709A6ACC}"/>
          </ac:spMkLst>
        </pc:spChg>
        <pc:spChg chg="mod">
          <ac:chgData name="Krysta Gingue" userId="S::ksgingue@uvm.edu::ba47150e-cfc2-4276-ad1a-fb655a34c2aa" providerId="AD" clId="Web-{3E796382-6560-4095-94B3-52B38FE15939}" dt="2022-04-11T20:23:32.169" v="91"/>
          <ac:spMkLst>
            <pc:docMk/>
            <pc:sldMk cId="259522715" sldId="257"/>
            <ac:spMk id="3" creationId="{F2637F5C-4E87-2AC7-615F-E43EF3206BD9}"/>
          </ac:spMkLst>
        </pc:spChg>
        <pc:spChg chg="add">
          <ac:chgData name="Krysta Gingue" userId="S::ksgingue@uvm.edu::ba47150e-cfc2-4276-ad1a-fb655a34c2aa" providerId="AD" clId="Web-{3E796382-6560-4095-94B3-52B38FE15939}" dt="2022-04-11T20:23:32.169" v="91"/>
          <ac:spMkLst>
            <pc:docMk/>
            <pc:sldMk cId="259522715" sldId="257"/>
            <ac:spMk id="8" creationId="{987A0FBA-CC04-4256-A8EB-BB3C543E989C}"/>
          </ac:spMkLst>
        </pc:spChg>
        <pc:spChg chg="add">
          <ac:chgData name="Krysta Gingue" userId="S::ksgingue@uvm.edu::ba47150e-cfc2-4276-ad1a-fb655a34c2aa" providerId="AD" clId="Web-{3E796382-6560-4095-94B3-52B38FE15939}" dt="2022-04-11T20:23:32.169" v="91"/>
          <ac:spMkLst>
            <pc:docMk/>
            <pc:sldMk cId="259522715" sldId="257"/>
            <ac:spMk id="10" creationId="{1F2E94ED-9EAC-4540-B972-B11CAA852653}"/>
          </ac:spMkLst>
        </pc:spChg>
        <pc:spChg chg="add">
          <ac:chgData name="Krysta Gingue" userId="S::ksgingue@uvm.edu::ba47150e-cfc2-4276-ad1a-fb655a34c2aa" providerId="AD" clId="Web-{3E796382-6560-4095-94B3-52B38FE15939}" dt="2022-04-11T20:23:32.169" v="91"/>
          <ac:spMkLst>
            <pc:docMk/>
            <pc:sldMk cId="259522715" sldId="257"/>
            <ac:spMk id="12" creationId="{A3BFB3E6-2D9E-4A5C-826F-44A91F59778D}"/>
          </ac:spMkLst>
        </pc:spChg>
      </pc:sldChg>
      <pc:sldChg chg="addSp modSp new mod ord setBg">
        <pc:chgData name="Krysta Gingue" userId="S::ksgingue@uvm.edu::ba47150e-cfc2-4276-ad1a-fb655a34c2aa" providerId="AD" clId="Web-{3E796382-6560-4095-94B3-52B38FE15939}" dt="2022-04-11T20:15:00.390" v="19" actId="20577"/>
        <pc:sldMkLst>
          <pc:docMk/>
          <pc:sldMk cId="2747926452" sldId="258"/>
        </pc:sldMkLst>
        <pc:spChg chg="mod ord">
          <ac:chgData name="Krysta Gingue" userId="S::ksgingue@uvm.edu::ba47150e-cfc2-4276-ad1a-fb655a34c2aa" providerId="AD" clId="Web-{3E796382-6560-4095-94B3-52B38FE15939}" dt="2022-04-11T20:15:00.390" v="19" actId="20577"/>
          <ac:spMkLst>
            <pc:docMk/>
            <pc:sldMk cId="2747926452" sldId="258"/>
            <ac:spMk id="2" creationId="{67423589-03D5-2793-A824-2821EBA1630F}"/>
          </ac:spMkLst>
        </pc:spChg>
        <pc:spChg chg="mod">
          <ac:chgData name="Krysta Gingue" userId="S::ksgingue@uvm.edu::ba47150e-cfc2-4276-ad1a-fb655a34c2aa" providerId="AD" clId="Web-{3E796382-6560-4095-94B3-52B38FE15939}" dt="2022-04-11T20:13:27.966" v="11"/>
          <ac:spMkLst>
            <pc:docMk/>
            <pc:sldMk cId="2747926452" sldId="258"/>
            <ac:spMk id="3" creationId="{43C5D062-041C-691C-4FA0-C295506ECC44}"/>
          </ac:spMkLst>
        </pc:spChg>
        <pc:spChg chg="add">
          <ac:chgData name="Krysta Gingue" userId="S::ksgingue@uvm.edu::ba47150e-cfc2-4276-ad1a-fb655a34c2aa" providerId="AD" clId="Web-{3E796382-6560-4095-94B3-52B38FE15939}" dt="2022-04-11T20:13:27.966" v="11"/>
          <ac:spMkLst>
            <pc:docMk/>
            <pc:sldMk cId="2747926452" sldId="258"/>
            <ac:spMk id="8" creationId="{987A0FBA-CC04-4256-A8EB-BB3C543E989C}"/>
          </ac:spMkLst>
        </pc:spChg>
        <pc:spChg chg="add">
          <ac:chgData name="Krysta Gingue" userId="S::ksgingue@uvm.edu::ba47150e-cfc2-4276-ad1a-fb655a34c2aa" providerId="AD" clId="Web-{3E796382-6560-4095-94B3-52B38FE15939}" dt="2022-04-11T20:13:27.966" v="11"/>
          <ac:spMkLst>
            <pc:docMk/>
            <pc:sldMk cId="2747926452" sldId="258"/>
            <ac:spMk id="10" creationId="{3E9B86C0-FDA1-4FEB-807F-B6CA59CE897F}"/>
          </ac:spMkLst>
        </pc:spChg>
        <pc:spChg chg="add">
          <ac:chgData name="Krysta Gingue" userId="S::ksgingue@uvm.edu::ba47150e-cfc2-4276-ad1a-fb655a34c2aa" providerId="AD" clId="Web-{3E796382-6560-4095-94B3-52B38FE15939}" dt="2022-04-11T20:13:27.966" v="11"/>
          <ac:spMkLst>
            <pc:docMk/>
            <pc:sldMk cId="2747926452" sldId="258"/>
            <ac:spMk id="12" creationId="{3362A0EA-3E81-4464-94B8-70BE5870EDC0}"/>
          </ac:spMkLst>
        </pc:spChg>
      </pc:sldChg>
      <pc:sldChg chg="modSp">
        <pc:chgData name="Krysta Gingue" userId="S::ksgingue@uvm.edu::ba47150e-cfc2-4276-ad1a-fb655a34c2aa" providerId="AD" clId="Web-{3E796382-6560-4095-94B3-52B38FE15939}" dt="2022-04-11T20:15:18.265" v="44" actId="20577"/>
        <pc:sldMkLst>
          <pc:docMk/>
          <pc:sldMk cId="3865935974" sldId="259"/>
        </pc:sldMkLst>
        <pc:spChg chg="mod">
          <ac:chgData name="Krysta Gingue" userId="S::ksgingue@uvm.edu::ba47150e-cfc2-4276-ad1a-fb655a34c2aa" providerId="AD" clId="Web-{3E796382-6560-4095-94B3-52B38FE15939}" dt="2022-04-11T20:15:18.265" v="44" actId="20577"/>
          <ac:spMkLst>
            <pc:docMk/>
            <pc:sldMk cId="3865935974" sldId="259"/>
            <ac:spMk id="2" creationId="{80F9E579-1B0E-F0D9-7A30-459B847DDA88}"/>
          </ac:spMkLst>
        </pc:spChg>
      </pc:sldChg>
      <pc:sldChg chg="addSp modSp mod setBg">
        <pc:chgData name="Krysta Gingue" userId="S::ksgingue@uvm.edu::ba47150e-cfc2-4276-ad1a-fb655a34c2aa" providerId="AD" clId="Web-{3E796382-6560-4095-94B3-52B38FE15939}" dt="2022-04-11T20:23:17.996" v="90"/>
        <pc:sldMkLst>
          <pc:docMk/>
          <pc:sldMk cId="2033257920" sldId="260"/>
        </pc:sldMkLst>
        <pc:spChg chg="mod">
          <ac:chgData name="Krysta Gingue" userId="S::ksgingue@uvm.edu::ba47150e-cfc2-4276-ad1a-fb655a34c2aa" providerId="AD" clId="Web-{3E796382-6560-4095-94B3-52B38FE15939}" dt="2022-04-11T20:23:17.996" v="90"/>
          <ac:spMkLst>
            <pc:docMk/>
            <pc:sldMk cId="2033257920" sldId="260"/>
            <ac:spMk id="2" creationId="{7DAA285A-CDDB-2941-F38A-4424D85DEF84}"/>
          </ac:spMkLst>
        </pc:spChg>
        <pc:spChg chg="mod">
          <ac:chgData name="Krysta Gingue" userId="S::ksgingue@uvm.edu::ba47150e-cfc2-4276-ad1a-fb655a34c2aa" providerId="AD" clId="Web-{3E796382-6560-4095-94B3-52B38FE15939}" dt="2022-04-11T20:23:17.996" v="90"/>
          <ac:spMkLst>
            <pc:docMk/>
            <pc:sldMk cId="2033257920" sldId="260"/>
            <ac:spMk id="3" creationId="{C9E61682-5561-EFBC-C4A3-ECF663425182}"/>
          </ac:spMkLst>
        </pc:spChg>
        <pc:spChg chg="add">
          <ac:chgData name="Krysta Gingue" userId="S::ksgingue@uvm.edu::ba47150e-cfc2-4276-ad1a-fb655a34c2aa" providerId="AD" clId="Web-{3E796382-6560-4095-94B3-52B38FE15939}" dt="2022-04-11T20:23:17.996" v="90"/>
          <ac:spMkLst>
            <pc:docMk/>
            <pc:sldMk cId="2033257920" sldId="260"/>
            <ac:spMk id="8" creationId="{987A0FBA-CC04-4256-A8EB-BB3C543E989C}"/>
          </ac:spMkLst>
        </pc:spChg>
        <pc:spChg chg="add">
          <ac:chgData name="Krysta Gingue" userId="S::ksgingue@uvm.edu::ba47150e-cfc2-4276-ad1a-fb655a34c2aa" providerId="AD" clId="Web-{3E796382-6560-4095-94B3-52B38FE15939}" dt="2022-04-11T20:23:17.996" v="90"/>
          <ac:spMkLst>
            <pc:docMk/>
            <pc:sldMk cId="2033257920" sldId="260"/>
            <ac:spMk id="10" creationId="{85815A23-71BB-4173-B4BF-E90CD9D20A70}"/>
          </ac:spMkLst>
        </pc:spChg>
        <pc:spChg chg="add">
          <ac:chgData name="Krysta Gingue" userId="S::ksgingue@uvm.edu::ba47150e-cfc2-4276-ad1a-fb655a34c2aa" providerId="AD" clId="Web-{3E796382-6560-4095-94B3-52B38FE15939}" dt="2022-04-11T20:23:17.996" v="90"/>
          <ac:spMkLst>
            <pc:docMk/>
            <pc:sldMk cId="2033257920" sldId="260"/>
            <ac:spMk id="12" creationId="{B423BB46-9386-40B6-B6A8-70CDDE73419B}"/>
          </ac:spMkLst>
        </pc:spChg>
      </pc:sldChg>
      <pc:sldChg chg="addSp modSp mod setBg">
        <pc:chgData name="Krysta Gingue" userId="S::ksgingue@uvm.edu::ba47150e-cfc2-4276-ad1a-fb655a34c2aa" providerId="AD" clId="Web-{3E796382-6560-4095-94B3-52B38FE15939}" dt="2022-04-11T20:23:07.715" v="89"/>
        <pc:sldMkLst>
          <pc:docMk/>
          <pc:sldMk cId="1378753182" sldId="261"/>
        </pc:sldMkLst>
        <pc:spChg chg="mod ord">
          <ac:chgData name="Krysta Gingue" userId="S::ksgingue@uvm.edu::ba47150e-cfc2-4276-ad1a-fb655a34c2aa" providerId="AD" clId="Web-{3E796382-6560-4095-94B3-52B38FE15939}" dt="2022-04-11T20:23:07.715" v="89"/>
          <ac:spMkLst>
            <pc:docMk/>
            <pc:sldMk cId="1378753182" sldId="261"/>
            <ac:spMk id="2" creationId="{53EDD4A9-4BA3-24C6-5073-DE7AA83BAB68}"/>
          </ac:spMkLst>
        </pc:spChg>
        <pc:spChg chg="mod">
          <ac:chgData name="Krysta Gingue" userId="S::ksgingue@uvm.edu::ba47150e-cfc2-4276-ad1a-fb655a34c2aa" providerId="AD" clId="Web-{3E796382-6560-4095-94B3-52B38FE15939}" dt="2022-04-11T20:23:07.715" v="89"/>
          <ac:spMkLst>
            <pc:docMk/>
            <pc:sldMk cId="1378753182" sldId="261"/>
            <ac:spMk id="3" creationId="{33567A59-6087-589D-4767-BEC84587B767}"/>
          </ac:spMkLst>
        </pc:spChg>
        <pc:spChg chg="add">
          <ac:chgData name="Krysta Gingue" userId="S::ksgingue@uvm.edu::ba47150e-cfc2-4276-ad1a-fb655a34c2aa" providerId="AD" clId="Web-{3E796382-6560-4095-94B3-52B38FE15939}" dt="2022-04-11T20:23:07.715" v="89"/>
          <ac:spMkLst>
            <pc:docMk/>
            <pc:sldMk cId="1378753182" sldId="261"/>
            <ac:spMk id="8" creationId="{987A0FBA-CC04-4256-A8EB-BB3C543E989C}"/>
          </ac:spMkLst>
        </pc:spChg>
        <pc:spChg chg="add">
          <ac:chgData name="Krysta Gingue" userId="S::ksgingue@uvm.edu::ba47150e-cfc2-4276-ad1a-fb655a34c2aa" providerId="AD" clId="Web-{3E796382-6560-4095-94B3-52B38FE15939}" dt="2022-04-11T20:23:07.715" v="89"/>
          <ac:spMkLst>
            <pc:docMk/>
            <pc:sldMk cId="1378753182" sldId="261"/>
            <ac:spMk id="10" creationId="{A1F6F945-08BE-4D33-9FAA-86D383E8D236}"/>
          </ac:spMkLst>
        </pc:spChg>
        <pc:spChg chg="add">
          <ac:chgData name="Krysta Gingue" userId="S::ksgingue@uvm.edu::ba47150e-cfc2-4276-ad1a-fb655a34c2aa" providerId="AD" clId="Web-{3E796382-6560-4095-94B3-52B38FE15939}" dt="2022-04-11T20:23:07.715" v="89"/>
          <ac:spMkLst>
            <pc:docMk/>
            <pc:sldMk cId="1378753182" sldId="261"/>
            <ac:spMk id="12" creationId="{E633B38B-B87A-4288-A20F-0223A6C27A5A}"/>
          </ac:spMkLst>
        </pc:spChg>
      </pc:sldChg>
      <pc:sldChg chg="addSp modSp mod setBg">
        <pc:chgData name="Krysta Gingue" userId="S::ksgingue@uvm.edu::ba47150e-cfc2-4276-ad1a-fb655a34c2aa" providerId="AD" clId="Web-{3E796382-6560-4095-94B3-52B38FE15939}" dt="2022-04-11T20:22:57.652" v="88"/>
        <pc:sldMkLst>
          <pc:docMk/>
          <pc:sldMk cId="2683432505" sldId="262"/>
        </pc:sldMkLst>
        <pc:spChg chg="mod ord">
          <ac:chgData name="Krysta Gingue" userId="S::ksgingue@uvm.edu::ba47150e-cfc2-4276-ad1a-fb655a34c2aa" providerId="AD" clId="Web-{3E796382-6560-4095-94B3-52B38FE15939}" dt="2022-04-11T20:22:57.652" v="88"/>
          <ac:spMkLst>
            <pc:docMk/>
            <pc:sldMk cId="2683432505" sldId="262"/>
            <ac:spMk id="2" creationId="{2E9C0D1B-CB6C-AEC9-F70D-3F5A28963FC0}"/>
          </ac:spMkLst>
        </pc:spChg>
        <pc:spChg chg="mod">
          <ac:chgData name="Krysta Gingue" userId="S::ksgingue@uvm.edu::ba47150e-cfc2-4276-ad1a-fb655a34c2aa" providerId="AD" clId="Web-{3E796382-6560-4095-94B3-52B38FE15939}" dt="2022-04-11T20:22:57.652" v="88"/>
          <ac:spMkLst>
            <pc:docMk/>
            <pc:sldMk cId="2683432505" sldId="262"/>
            <ac:spMk id="3" creationId="{6677405E-84D1-87A2-559C-53A00D9E8845}"/>
          </ac:spMkLst>
        </pc:spChg>
        <pc:spChg chg="add">
          <ac:chgData name="Krysta Gingue" userId="S::ksgingue@uvm.edu::ba47150e-cfc2-4276-ad1a-fb655a34c2aa" providerId="AD" clId="Web-{3E796382-6560-4095-94B3-52B38FE15939}" dt="2022-04-11T20:22:57.652" v="88"/>
          <ac:spMkLst>
            <pc:docMk/>
            <pc:sldMk cId="2683432505" sldId="262"/>
            <ac:spMk id="8" creationId="{987A0FBA-CC04-4256-A8EB-BB3C543E989C}"/>
          </ac:spMkLst>
        </pc:spChg>
        <pc:spChg chg="add">
          <ac:chgData name="Krysta Gingue" userId="S::ksgingue@uvm.edu::ba47150e-cfc2-4276-ad1a-fb655a34c2aa" providerId="AD" clId="Web-{3E796382-6560-4095-94B3-52B38FE15939}" dt="2022-04-11T20:22:57.652" v="88"/>
          <ac:spMkLst>
            <pc:docMk/>
            <pc:sldMk cId="2683432505" sldId="262"/>
            <ac:spMk id="10" creationId="{605804E6-08AA-49E9-AD30-149FDD3DD4F5}"/>
          </ac:spMkLst>
        </pc:spChg>
        <pc:spChg chg="add">
          <ac:chgData name="Krysta Gingue" userId="S::ksgingue@uvm.edu::ba47150e-cfc2-4276-ad1a-fb655a34c2aa" providerId="AD" clId="Web-{3E796382-6560-4095-94B3-52B38FE15939}" dt="2022-04-11T20:22:57.652" v="88"/>
          <ac:spMkLst>
            <pc:docMk/>
            <pc:sldMk cId="2683432505" sldId="262"/>
            <ac:spMk id="12" creationId="{424ECFA8-BE37-446C-B1BD-88D2981B6F47}"/>
          </ac:spMkLst>
        </pc:spChg>
      </pc:sldChg>
      <pc:sldChg chg="addSp modSp new mod setBg">
        <pc:chgData name="Krysta Gingue" userId="S::ksgingue@uvm.edu::ba47150e-cfc2-4276-ad1a-fb655a34c2aa" providerId="AD" clId="Web-{3E796382-6560-4095-94B3-52B38FE15939}" dt="2022-04-11T20:22:21.371" v="87" actId="1076"/>
        <pc:sldMkLst>
          <pc:docMk/>
          <pc:sldMk cId="3838746246" sldId="263"/>
        </pc:sldMkLst>
        <pc:spChg chg="mod">
          <ac:chgData name="Krysta Gingue" userId="S::ksgingue@uvm.edu::ba47150e-cfc2-4276-ad1a-fb655a34c2aa" providerId="AD" clId="Web-{3E796382-6560-4095-94B3-52B38FE15939}" dt="2022-04-11T20:22:21.371" v="87" actId="1076"/>
          <ac:spMkLst>
            <pc:docMk/>
            <pc:sldMk cId="3838746246" sldId="263"/>
            <ac:spMk id="2" creationId="{CF6A844A-B422-BCA7-DB69-74DD087ED5D4}"/>
          </ac:spMkLst>
        </pc:spChg>
        <pc:spChg chg="mod">
          <ac:chgData name="Krysta Gingue" userId="S::ksgingue@uvm.edu::ba47150e-cfc2-4276-ad1a-fb655a34c2aa" providerId="AD" clId="Web-{3E796382-6560-4095-94B3-52B38FE15939}" dt="2022-04-11T20:22:05.760" v="86" actId="14100"/>
          <ac:spMkLst>
            <pc:docMk/>
            <pc:sldMk cId="3838746246" sldId="263"/>
            <ac:spMk id="3" creationId="{1792A3AA-BB80-727A-7A97-06045664D0A8}"/>
          </ac:spMkLst>
        </pc:spChg>
        <pc:spChg chg="add">
          <ac:chgData name="Krysta Gingue" userId="S::ksgingue@uvm.edu::ba47150e-cfc2-4276-ad1a-fb655a34c2aa" providerId="AD" clId="Web-{3E796382-6560-4095-94B3-52B38FE15939}" dt="2022-04-11T20:21:08.680" v="75"/>
          <ac:spMkLst>
            <pc:docMk/>
            <pc:sldMk cId="3838746246" sldId="263"/>
            <ac:spMk id="8" creationId="{987A0FBA-CC04-4256-A8EB-BB3C543E989C}"/>
          </ac:spMkLst>
        </pc:spChg>
        <pc:spChg chg="add">
          <ac:chgData name="Krysta Gingue" userId="S::ksgingue@uvm.edu::ba47150e-cfc2-4276-ad1a-fb655a34c2aa" providerId="AD" clId="Web-{3E796382-6560-4095-94B3-52B38FE15939}" dt="2022-04-11T20:21:08.680" v="75"/>
          <ac:spMkLst>
            <pc:docMk/>
            <pc:sldMk cId="3838746246" sldId="263"/>
            <ac:spMk id="10" creationId="{87733DA8-1BFC-4737-831B-54DCFE42D60A}"/>
          </ac:spMkLst>
        </pc:spChg>
        <pc:spChg chg="add">
          <ac:chgData name="Krysta Gingue" userId="S::ksgingue@uvm.edu::ba47150e-cfc2-4276-ad1a-fb655a34c2aa" providerId="AD" clId="Web-{3E796382-6560-4095-94B3-52B38FE15939}" dt="2022-04-11T20:21:08.680" v="75"/>
          <ac:spMkLst>
            <pc:docMk/>
            <pc:sldMk cId="3838746246" sldId="263"/>
            <ac:spMk id="12" creationId="{01A4B593-070B-4B49-B02E-B71243FA53B5}"/>
          </ac:spMkLst>
        </pc:spChg>
        <pc:spChg chg="add">
          <ac:chgData name="Krysta Gingue" userId="S::ksgingue@uvm.edu::ba47150e-cfc2-4276-ad1a-fb655a34c2aa" providerId="AD" clId="Web-{3E796382-6560-4095-94B3-52B38FE15939}" dt="2022-04-11T20:21:08.680" v="75"/>
          <ac:spMkLst>
            <pc:docMk/>
            <pc:sldMk cId="3838746246" sldId="263"/>
            <ac:spMk id="14" creationId="{63165769-7A47-4E0F-825D-AF1179DF680B}"/>
          </ac:spMkLst>
        </pc:spChg>
      </pc:sldChg>
      <pc:sldChg chg="addSp modSp new mod setBg">
        <pc:chgData name="Krysta Gingue" userId="S::ksgingue@uvm.edu::ba47150e-cfc2-4276-ad1a-fb655a34c2aa" providerId="AD" clId="Web-{3E796382-6560-4095-94B3-52B38FE15939}" dt="2022-04-11T20:24:01.716" v="93"/>
        <pc:sldMkLst>
          <pc:docMk/>
          <pc:sldMk cId="1692771578" sldId="264"/>
        </pc:sldMkLst>
        <pc:spChg chg="mod">
          <ac:chgData name="Krysta Gingue" userId="S::ksgingue@uvm.edu::ba47150e-cfc2-4276-ad1a-fb655a34c2aa" providerId="AD" clId="Web-{3E796382-6560-4095-94B3-52B38FE15939}" dt="2022-04-11T20:24:01.716" v="93"/>
          <ac:spMkLst>
            <pc:docMk/>
            <pc:sldMk cId="1692771578" sldId="264"/>
            <ac:spMk id="2" creationId="{30A406F8-23A8-B555-0185-A2CE2A86784F}"/>
          </ac:spMkLst>
        </pc:spChg>
        <pc:spChg chg="mod">
          <ac:chgData name="Krysta Gingue" userId="S::ksgingue@uvm.edu::ba47150e-cfc2-4276-ad1a-fb655a34c2aa" providerId="AD" clId="Web-{3E796382-6560-4095-94B3-52B38FE15939}" dt="2022-04-11T20:24:01.716" v="93"/>
          <ac:spMkLst>
            <pc:docMk/>
            <pc:sldMk cId="1692771578" sldId="264"/>
            <ac:spMk id="3" creationId="{59066AD8-DFA0-CAAD-343F-5F298857BA95}"/>
          </ac:spMkLst>
        </pc:spChg>
        <pc:spChg chg="add">
          <ac:chgData name="Krysta Gingue" userId="S::ksgingue@uvm.edu::ba47150e-cfc2-4276-ad1a-fb655a34c2aa" providerId="AD" clId="Web-{3E796382-6560-4095-94B3-52B38FE15939}" dt="2022-04-11T20:24:01.716" v="93"/>
          <ac:spMkLst>
            <pc:docMk/>
            <pc:sldMk cId="1692771578" sldId="264"/>
            <ac:spMk id="8" creationId="{A6EF5A53-0A64-4CA5-B9C7-1CB97CB5CF1C}"/>
          </ac:spMkLst>
        </pc:spChg>
        <pc:spChg chg="add">
          <ac:chgData name="Krysta Gingue" userId="S::ksgingue@uvm.edu::ba47150e-cfc2-4276-ad1a-fb655a34c2aa" providerId="AD" clId="Web-{3E796382-6560-4095-94B3-52B38FE15939}" dt="2022-04-11T20:24:01.716" v="93"/>
          <ac:spMkLst>
            <pc:docMk/>
            <pc:sldMk cId="1692771578" sldId="264"/>
            <ac:spMk id="10" creationId="{34ABFBEA-4EB0-4D02-A2C0-1733CD3D6F12}"/>
          </ac:spMkLst>
        </pc:spChg>
        <pc:spChg chg="add">
          <ac:chgData name="Krysta Gingue" userId="S::ksgingue@uvm.edu::ba47150e-cfc2-4276-ad1a-fb655a34c2aa" providerId="AD" clId="Web-{3E796382-6560-4095-94B3-52B38FE15939}" dt="2022-04-11T20:24:01.716" v="93"/>
          <ac:spMkLst>
            <pc:docMk/>
            <pc:sldMk cId="1692771578" sldId="264"/>
            <ac:spMk id="12" creationId="{19E083F6-57F4-487B-A766-EA0462B1EED8}"/>
          </ac:spMkLst>
        </pc:spChg>
        <pc:spChg chg="add">
          <ac:chgData name="Krysta Gingue" userId="S::ksgingue@uvm.edu::ba47150e-cfc2-4276-ad1a-fb655a34c2aa" providerId="AD" clId="Web-{3E796382-6560-4095-94B3-52B38FE15939}" dt="2022-04-11T20:24:01.716" v="93"/>
          <ac:spMkLst>
            <pc:docMk/>
            <pc:sldMk cId="1692771578" sldId="264"/>
            <ac:spMk id="14" creationId="{7A18C9FB-EC4C-4DAE-8F7D-C6E5AF607958}"/>
          </ac:spMkLst>
        </pc:spChg>
        <pc:spChg chg="add">
          <ac:chgData name="Krysta Gingue" userId="S::ksgingue@uvm.edu::ba47150e-cfc2-4276-ad1a-fb655a34c2aa" providerId="AD" clId="Web-{3E796382-6560-4095-94B3-52B38FE15939}" dt="2022-04-11T20:24:01.716" v="93"/>
          <ac:spMkLst>
            <pc:docMk/>
            <pc:sldMk cId="1692771578" sldId="264"/>
            <ac:spMk id="16" creationId="{00572931-961B-4A48-8B38-E9A9DB6E8111}"/>
          </ac:spMkLst>
        </pc:spChg>
        <pc:spChg chg="add">
          <ac:chgData name="Krysta Gingue" userId="S::ksgingue@uvm.edu::ba47150e-cfc2-4276-ad1a-fb655a34c2aa" providerId="AD" clId="Web-{3E796382-6560-4095-94B3-52B38FE15939}" dt="2022-04-11T20:24:01.716" v="93"/>
          <ac:spMkLst>
            <pc:docMk/>
            <pc:sldMk cId="1692771578" sldId="264"/>
            <ac:spMk id="18" creationId="{0F29AAD2-96E3-4A6F-9A5E-B6B9E7E11EC4}"/>
          </ac:spMkLst>
        </pc:spChg>
        <pc:spChg chg="add">
          <ac:chgData name="Krysta Gingue" userId="S::ksgingue@uvm.edu::ba47150e-cfc2-4276-ad1a-fb655a34c2aa" providerId="AD" clId="Web-{3E796382-6560-4095-94B3-52B38FE15939}" dt="2022-04-11T20:24:01.716" v="93"/>
          <ac:spMkLst>
            <pc:docMk/>
            <pc:sldMk cId="1692771578" sldId="264"/>
            <ac:spMk id="20" creationId="{4EC84841-2631-44D2-A01B-6AF0CF7F7393}"/>
          </ac:spMkLst>
        </pc:spChg>
      </pc:sldChg>
    </pc:docChg>
  </pc:docChgLst>
  <pc:docChgLst>
    <pc:chgData name="Krysta Gingue" userId="S::ksgingue@uvm.edu::ba47150e-cfc2-4276-ad1a-fb655a34c2aa" providerId="AD" clId="Web-{8C4F0A36-773C-4822-A1E2-7295AB768A5E}"/>
    <pc:docChg chg="addSld modSld addMainMaster delMainMaster">
      <pc:chgData name="Krysta Gingue" userId="S::ksgingue@uvm.edu::ba47150e-cfc2-4276-ad1a-fb655a34c2aa" providerId="AD" clId="Web-{8C4F0A36-773C-4822-A1E2-7295AB768A5E}" dt="2022-04-11T20:08:10.187" v="80"/>
      <pc:docMkLst>
        <pc:docMk/>
      </pc:docMkLst>
      <pc:sldChg chg="addSp delSp modSp mod setBg modClrScheme addAnim delAnim chgLayout">
        <pc:chgData name="Krysta Gingue" userId="S::ksgingue@uvm.edu::ba47150e-cfc2-4276-ad1a-fb655a34c2aa" providerId="AD" clId="Web-{8C4F0A36-773C-4822-A1E2-7295AB768A5E}" dt="2022-04-11T20:07:55.405" v="79" actId="14100"/>
        <pc:sldMkLst>
          <pc:docMk/>
          <pc:sldMk cId="109857222" sldId="256"/>
        </pc:sldMkLst>
        <pc:spChg chg="mod ord">
          <ac:chgData name="Krysta Gingue" userId="S::ksgingue@uvm.edu::ba47150e-cfc2-4276-ad1a-fb655a34c2aa" providerId="AD" clId="Web-{8C4F0A36-773C-4822-A1E2-7295AB768A5E}" dt="2022-04-11T20:07:30.888" v="78"/>
          <ac:spMkLst>
            <pc:docMk/>
            <pc:sldMk cId="109857222" sldId="256"/>
            <ac:spMk id="2" creationId="{00000000-0000-0000-0000-000000000000}"/>
          </ac:spMkLst>
        </pc:spChg>
        <pc:spChg chg="mod ord">
          <ac:chgData name="Krysta Gingue" userId="S::ksgingue@uvm.edu::ba47150e-cfc2-4276-ad1a-fb655a34c2aa" providerId="AD" clId="Web-{8C4F0A36-773C-4822-A1E2-7295AB768A5E}" dt="2022-04-11T20:07:55.405" v="79" actId="14100"/>
          <ac:spMkLst>
            <pc:docMk/>
            <pc:sldMk cId="109857222" sldId="256"/>
            <ac:spMk id="3" creationId="{00000000-0000-0000-0000-000000000000}"/>
          </ac:spMkLst>
        </pc:spChg>
        <pc:spChg chg="add del">
          <ac:chgData name="Krysta Gingue" userId="S::ksgingue@uvm.edu::ba47150e-cfc2-4276-ad1a-fb655a34c2aa" providerId="AD" clId="Web-{8C4F0A36-773C-4822-A1E2-7295AB768A5E}" dt="2022-04-11T20:04:01.938" v="63"/>
          <ac:spMkLst>
            <pc:docMk/>
            <pc:sldMk cId="109857222" sldId="256"/>
            <ac:spMk id="9" creationId="{4D896123-1B32-4CB1-B2ED-E34BBC26B423}"/>
          </ac:spMkLst>
        </pc:spChg>
        <pc:spChg chg="add del">
          <ac:chgData name="Krysta Gingue" userId="S::ksgingue@uvm.edu::ba47150e-cfc2-4276-ad1a-fb655a34c2aa" providerId="AD" clId="Web-{8C4F0A36-773C-4822-A1E2-7295AB768A5E}" dt="2022-04-11T20:04:01.938" v="63"/>
          <ac:spMkLst>
            <pc:docMk/>
            <pc:sldMk cId="109857222" sldId="256"/>
            <ac:spMk id="11" creationId="{1145F121-7DB3-4C20-B960-333CE2967F69}"/>
          </ac:spMkLst>
        </pc:spChg>
        <pc:spChg chg="add del">
          <ac:chgData name="Krysta Gingue" userId="S::ksgingue@uvm.edu::ba47150e-cfc2-4276-ad1a-fb655a34c2aa" providerId="AD" clId="Web-{8C4F0A36-773C-4822-A1E2-7295AB768A5E}" dt="2022-04-11T20:06:52.183" v="69"/>
          <ac:spMkLst>
            <pc:docMk/>
            <pc:sldMk cId="109857222" sldId="256"/>
            <ac:spMk id="13" creationId="{9B7AD9F6-8CE7-4299-8FC6-328F4DCD3FF9}"/>
          </ac:spMkLst>
        </pc:spChg>
        <pc:spChg chg="add del">
          <ac:chgData name="Krysta Gingue" userId="S::ksgingue@uvm.edu::ba47150e-cfc2-4276-ad1a-fb655a34c2aa" providerId="AD" clId="Web-{8C4F0A36-773C-4822-A1E2-7295AB768A5E}" dt="2022-04-11T20:06:52.183" v="69"/>
          <ac:spMkLst>
            <pc:docMk/>
            <pc:sldMk cId="109857222" sldId="256"/>
            <ac:spMk id="14" creationId="{F49775AF-8896-43EE-92C6-83497D6DC56F}"/>
          </ac:spMkLst>
        </pc:spChg>
        <pc:spChg chg="add del">
          <ac:chgData name="Krysta Gingue" userId="S::ksgingue@uvm.edu::ba47150e-cfc2-4276-ad1a-fb655a34c2aa" providerId="AD" clId="Web-{8C4F0A36-773C-4822-A1E2-7295AB768A5E}" dt="2022-04-11T20:07:16.168" v="75"/>
          <ac:spMkLst>
            <pc:docMk/>
            <pc:sldMk cId="109857222" sldId="256"/>
            <ac:spMk id="17" creationId="{C3B0A228-9EA3-4009-A82E-9402BBC726A0}"/>
          </ac:spMkLst>
        </pc:spChg>
        <pc:spChg chg="add del">
          <ac:chgData name="Krysta Gingue" userId="S::ksgingue@uvm.edu::ba47150e-cfc2-4276-ad1a-fb655a34c2aa" providerId="AD" clId="Web-{8C4F0A36-773C-4822-A1E2-7295AB768A5E}" dt="2022-04-11T20:07:16.168" v="75"/>
          <ac:spMkLst>
            <pc:docMk/>
            <pc:sldMk cId="109857222" sldId="256"/>
            <ac:spMk id="18" creationId="{40D5ECB1-AC85-4830-AF8E-3E8C2A1ACEE9}"/>
          </ac:spMkLst>
        </pc:spChg>
        <pc:spChg chg="add del">
          <ac:chgData name="Krysta Gingue" userId="S::ksgingue@uvm.edu::ba47150e-cfc2-4276-ad1a-fb655a34c2aa" providerId="AD" clId="Web-{8C4F0A36-773C-4822-A1E2-7295AB768A5E}" dt="2022-04-11T20:07:16.168" v="75"/>
          <ac:spMkLst>
            <pc:docMk/>
            <pc:sldMk cId="109857222" sldId="256"/>
            <ac:spMk id="20" creationId="{FD1C9DFA-A617-4257-95D3-CE862A146CBD}"/>
          </ac:spMkLst>
        </pc:spChg>
        <pc:spChg chg="add del">
          <ac:chgData name="Krysta Gingue" userId="S::ksgingue@uvm.edu::ba47150e-cfc2-4276-ad1a-fb655a34c2aa" providerId="AD" clId="Web-{8C4F0A36-773C-4822-A1E2-7295AB768A5E}" dt="2022-04-11T20:07:30.888" v="78"/>
          <ac:spMkLst>
            <pc:docMk/>
            <pc:sldMk cId="109857222" sldId="256"/>
            <ac:spMk id="25" creationId="{75955B3A-C08D-43E6-ABEF-A4F616FB682B}"/>
          </ac:spMkLst>
        </pc:spChg>
        <pc:spChg chg="add del">
          <ac:chgData name="Krysta Gingue" userId="S::ksgingue@uvm.edu::ba47150e-cfc2-4276-ad1a-fb655a34c2aa" providerId="AD" clId="Web-{8C4F0A36-773C-4822-A1E2-7295AB768A5E}" dt="2022-04-11T20:07:30.888" v="78"/>
          <ac:spMkLst>
            <pc:docMk/>
            <pc:sldMk cId="109857222" sldId="256"/>
            <ac:spMk id="27" creationId="{C719694A-8B4E-4127-9C08-9B8F39B6F284}"/>
          </ac:spMkLst>
        </pc:spChg>
        <pc:spChg chg="add del">
          <ac:chgData name="Krysta Gingue" userId="S::ksgingue@uvm.edu::ba47150e-cfc2-4276-ad1a-fb655a34c2aa" providerId="AD" clId="Web-{8C4F0A36-773C-4822-A1E2-7295AB768A5E}" dt="2022-04-11T20:07:30.888" v="78"/>
          <ac:spMkLst>
            <pc:docMk/>
            <pc:sldMk cId="109857222" sldId="256"/>
            <ac:spMk id="29" creationId="{52D36E6B-D7EF-409B-B48D-1628C06EE123}"/>
          </ac:spMkLst>
        </pc:spChg>
        <pc:spChg chg="add del">
          <ac:chgData name="Krysta Gingue" userId="S::ksgingue@uvm.edu::ba47150e-cfc2-4276-ad1a-fb655a34c2aa" providerId="AD" clId="Web-{8C4F0A36-773C-4822-A1E2-7295AB768A5E}" dt="2022-04-11T20:07:30.888" v="78"/>
          <ac:spMkLst>
            <pc:docMk/>
            <pc:sldMk cId="109857222" sldId="256"/>
            <ac:spMk id="31" creationId="{816D2053-BB10-4615-A38D-86EEC0D863E8}"/>
          </ac:spMkLst>
        </pc:spChg>
        <pc:spChg chg="add">
          <ac:chgData name="Krysta Gingue" userId="S::ksgingue@uvm.edu::ba47150e-cfc2-4276-ad1a-fb655a34c2aa" providerId="AD" clId="Web-{8C4F0A36-773C-4822-A1E2-7295AB768A5E}" dt="2022-04-11T20:07:30.888" v="78"/>
          <ac:spMkLst>
            <pc:docMk/>
            <pc:sldMk cId="109857222" sldId="256"/>
            <ac:spMk id="40" creationId="{7A18C9FB-EC4C-4DAE-8F7D-C6E5AF607958}"/>
          </ac:spMkLst>
        </pc:spChg>
        <pc:spChg chg="add">
          <ac:chgData name="Krysta Gingue" userId="S::ksgingue@uvm.edu::ba47150e-cfc2-4276-ad1a-fb655a34c2aa" providerId="AD" clId="Web-{8C4F0A36-773C-4822-A1E2-7295AB768A5E}" dt="2022-04-11T20:07:30.888" v="78"/>
          <ac:spMkLst>
            <pc:docMk/>
            <pc:sldMk cId="109857222" sldId="256"/>
            <ac:spMk id="42" creationId="{3B2B1500-BB55-471C-8A9E-67288297ECE1}"/>
          </ac:spMkLst>
        </pc:spChg>
        <pc:spChg chg="add">
          <ac:chgData name="Krysta Gingue" userId="S::ksgingue@uvm.edu::ba47150e-cfc2-4276-ad1a-fb655a34c2aa" providerId="AD" clId="Web-{8C4F0A36-773C-4822-A1E2-7295AB768A5E}" dt="2022-04-11T20:07:30.888" v="78"/>
          <ac:spMkLst>
            <pc:docMk/>
            <pc:sldMk cId="109857222" sldId="256"/>
            <ac:spMk id="44" creationId="{3045E22C-A99D-41BB-AF14-EF1B1E745A70}"/>
          </ac:spMkLst>
        </pc:spChg>
        <pc:picChg chg="add del">
          <ac:chgData name="Krysta Gingue" userId="S::ksgingue@uvm.edu::ba47150e-cfc2-4276-ad1a-fb655a34c2aa" providerId="AD" clId="Web-{8C4F0A36-773C-4822-A1E2-7295AB768A5E}" dt="2022-04-11T20:04:01.938" v="63"/>
          <ac:picMkLst>
            <pc:docMk/>
            <pc:sldMk cId="109857222" sldId="256"/>
            <ac:picMk id="4" creationId="{F4506C3F-B549-FD7B-5B3F-79F91717F764}"/>
          </ac:picMkLst>
        </pc:picChg>
        <pc:picChg chg="add del">
          <ac:chgData name="Krysta Gingue" userId="S::ksgingue@uvm.edu::ba47150e-cfc2-4276-ad1a-fb655a34c2aa" providerId="AD" clId="Web-{8C4F0A36-773C-4822-A1E2-7295AB768A5E}" dt="2022-04-11T20:06:52.183" v="69"/>
          <ac:picMkLst>
            <pc:docMk/>
            <pc:sldMk cId="109857222" sldId="256"/>
            <ac:picMk id="15" creationId="{5C9F52A2-C99C-A35A-8E30-E5564CA2D79A}"/>
          </ac:picMkLst>
        </pc:picChg>
        <pc:picChg chg="add mod">
          <ac:chgData name="Krysta Gingue" userId="S::ksgingue@uvm.edu::ba47150e-cfc2-4276-ad1a-fb655a34c2aa" providerId="AD" clId="Web-{8C4F0A36-773C-4822-A1E2-7295AB768A5E}" dt="2022-04-11T20:07:30.888" v="78"/>
          <ac:picMkLst>
            <pc:docMk/>
            <pc:sldMk cId="109857222" sldId="256"/>
            <ac:picMk id="19" creationId="{9DABD9E0-11E7-B10E-735B-CE7617361D85}"/>
          </ac:picMkLst>
        </pc:picChg>
        <pc:cxnChg chg="add del">
          <ac:chgData name="Krysta Gingue" userId="S::ksgingue@uvm.edu::ba47150e-cfc2-4276-ad1a-fb655a34c2aa" providerId="AD" clId="Web-{8C4F0A36-773C-4822-A1E2-7295AB768A5E}" dt="2022-04-11T20:07:30.888" v="78"/>
          <ac:cxnSpMkLst>
            <pc:docMk/>
            <pc:sldMk cId="109857222" sldId="256"/>
            <ac:cxnSpMk id="33" creationId="{CF2CC60F-C99A-48C5-856F-3C79856E9E9F}"/>
          </ac:cxnSpMkLst>
        </pc:cxnChg>
        <pc:cxnChg chg="add del">
          <ac:chgData name="Krysta Gingue" userId="S::ksgingue@uvm.edu::ba47150e-cfc2-4276-ad1a-fb655a34c2aa" providerId="AD" clId="Web-{8C4F0A36-773C-4822-A1E2-7295AB768A5E}" dt="2022-04-11T20:07:30.888" v="78"/>
          <ac:cxnSpMkLst>
            <pc:docMk/>
            <pc:sldMk cId="109857222" sldId="256"/>
            <ac:cxnSpMk id="35" creationId="{D8A2ED1C-4B10-41E7-9BF6-7447B99B9850}"/>
          </ac:cxnSpMkLst>
        </pc:cxnChg>
      </pc:sldChg>
      <pc:sldChg chg="new">
        <pc:chgData name="Krysta Gingue" userId="S::ksgingue@uvm.edu::ba47150e-cfc2-4276-ad1a-fb655a34c2aa" providerId="AD" clId="Web-{8C4F0A36-773C-4822-A1E2-7295AB768A5E}" dt="2022-04-11T20:08:10.187" v="80"/>
        <pc:sldMkLst>
          <pc:docMk/>
          <pc:sldMk cId="259522715" sldId="257"/>
        </pc:sldMkLst>
      </pc:sldChg>
      <pc:sldMasterChg chg="add del addSldLayout delSldLayout">
        <pc:chgData name="Krysta Gingue" userId="S::ksgingue@uvm.edu::ba47150e-cfc2-4276-ad1a-fb655a34c2aa" providerId="AD" clId="Web-{8C4F0A36-773C-4822-A1E2-7295AB768A5E}" dt="2022-04-11T20:06:52.245" v="70"/>
        <pc:sldMasterMkLst>
          <pc:docMk/>
          <pc:sldMasterMk cId="2460954070" sldId="2147483660"/>
        </pc:sldMasterMkLst>
        <pc:sldLayoutChg chg="add del">
          <pc:chgData name="Krysta Gingue" userId="S::ksgingue@uvm.edu::ba47150e-cfc2-4276-ad1a-fb655a34c2aa" providerId="AD" clId="Web-{8C4F0A36-773C-4822-A1E2-7295AB768A5E}" dt="2022-04-11T20:06:52.245" v="70"/>
          <pc:sldLayoutMkLst>
            <pc:docMk/>
            <pc:sldMasterMk cId="2460954070" sldId="2147483660"/>
            <pc:sldLayoutMk cId="2385387890" sldId="2147483661"/>
          </pc:sldLayoutMkLst>
        </pc:sldLayoutChg>
        <pc:sldLayoutChg chg="add del">
          <pc:chgData name="Krysta Gingue" userId="S::ksgingue@uvm.edu::ba47150e-cfc2-4276-ad1a-fb655a34c2aa" providerId="AD" clId="Web-{8C4F0A36-773C-4822-A1E2-7295AB768A5E}" dt="2022-04-11T20:06:52.245" v="70"/>
          <pc:sldLayoutMkLst>
            <pc:docMk/>
            <pc:sldMasterMk cId="2460954070" sldId="2147483660"/>
            <pc:sldLayoutMk cId="949138452" sldId="2147483662"/>
          </pc:sldLayoutMkLst>
        </pc:sldLayoutChg>
        <pc:sldLayoutChg chg="add del">
          <pc:chgData name="Krysta Gingue" userId="S::ksgingue@uvm.edu::ba47150e-cfc2-4276-ad1a-fb655a34c2aa" providerId="AD" clId="Web-{8C4F0A36-773C-4822-A1E2-7295AB768A5E}" dt="2022-04-11T20:06:52.245" v="70"/>
          <pc:sldLayoutMkLst>
            <pc:docMk/>
            <pc:sldMasterMk cId="2460954070" sldId="2147483660"/>
            <pc:sldLayoutMk cId="2591524520" sldId="2147483663"/>
          </pc:sldLayoutMkLst>
        </pc:sldLayoutChg>
        <pc:sldLayoutChg chg="add del">
          <pc:chgData name="Krysta Gingue" userId="S::ksgingue@uvm.edu::ba47150e-cfc2-4276-ad1a-fb655a34c2aa" providerId="AD" clId="Web-{8C4F0A36-773C-4822-A1E2-7295AB768A5E}" dt="2022-04-11T20:06:52.245" v="70"/>
          <pc:sldLayoutMkLst>
            <pc:docMk/>
            <pc:sldMasterMk cId="2460954070" sldId="2147483660"/>
            <pc:sldLayoutMk cId="1203092039" sldId="2147483664"/>
          </pc:sldLayoutMkLst>
        </pc:sldLayoutChg>
        <pc:sldLayoutChg chg="add del">
          <pc:chgData name="Krysta Gingue" userId="S::ksgingue@uvm.edu::ba47150e-cfc2-4276-ad1a-fb655a34c2aa" providerId="AD" clId="Web-{8C4F0A36-773C-4822-A1E2-7295AB768A5E}" dt="2022-04-11T20:06:52.245" v="70"/>
          <pc:sldLayoutMkLst>
            <pc:docMk/>
            <pc:sldMasterMk cId="2460954070" sldId="2147483660"/>
            <pc:sldLayoutMk cId="3733172339" sldId="2147483665"/>
          </pc:sldLayoutMkLst>
        </pc:sldLayoutChg>
        <pc:sldLayoutChg chg="add del">
          <pc:chgData name="Krysta Gingue" userId="S::ksgingue@uvm.edu::ba47150e-cfc2-4276-ad1a-fb655a34c2aa" providerId="AD" clId="Web-{8C4F0A36-773C-4822-A1E2-7295AB768A5E}" dt="2022-04-11T20:06:52.245" v="70"/>
          <pc:sldLayoutMkLst>
            <pc:docMk/>
            <pc:sldMasterMk cId="2460954070" sldId="2147483660"/>
            <pc:sldLayoutMk cId="3210312558" sldId="2147483666"/>
          </pc:sldLayoutMkLst>
        </pc:sldLayoutChg>
        <pc:sldLayoutChg chg="add del">
          <pc:chgData name="Krysta Gingue" userId="S::ksgingue@uvm.edu::ba47150e-cfc2-4276-ad1a-fb655a34c2aa" providerId="AD" clId="Web-{8C4F0A36-773C-4822-A1E2-7295AB768A5E}" dt="2022-04-11T20:06:52.245" v="70"/>
          <pc:sldLayoutMkLst>
            <pc:docMk/>
            <pc:sldMasterMk cId="2460954070" sldId="2147483660"/>
            <pc:sldLayoutMk cId="3146388984" sldId="2147483667"/>
          </pc:sldLayoutMkLst>
        </pc:sldLayoutChg>
        <pc:sldLayoutChg chg="add del">
          <pc:chgData name="Krysta Gingue" userId="S::ksgingue@uvm.edu::ba47150e-cfc2-4276-ad1a-fb655a34c2aa" providerId="AD" clId="Web-{8C4F0A36-773C-4822-A1E2-7295AB768A5E}" dt="2022-04-11T20:06:52.245" v="70"/>
          <pc:sldLayoutMkLst>
            <pc:docMk/>
            <pc:sldMasterMk cId="2460954070" sldId="2147483660"/>
            <pc:sldLayoutMk cId="3171841454" sldId="2147483668"/>
          </pc:sldLayoutMkLst>
        </pc:sldLayoutChg>
        <pc:sldLayoutChg chg="add del">
          <pc:chgData name="Krysta Gingue" userId="S::ksgingue@uvm.edu::ba47150e-cfc2-4276-ad1a-fb655a34c2aa" providerId="AD" clId="Web-{8C4F0A36-773C-4822-A1E2-7295AB768A5E}" dt="2022-04-11T20:06:52.245" v="70"/>
          <pc:sldLayoutMkLst>
            <pc:docMk/>
            <pc:sldMasterMk cId="2460954070" sldId="2147483660"/>
            <pc:sldLayoutMk cId="1718958274" sldId="2147483669"/>
          </pc:sldLayoutMkLst>
        </pc:sldLayoutChg>
        <pc:sldLayoutChg chg="add del">
          <pc:chgData name="Krysta Gingue" userId="S::ksgingue@uvm.edu::ba47150e-cfc2-4276-ad1a-fb655a34c2aa" providerId="AD" clId="Web-{8C4F0A36-773C-4822-A1E2-7295AB768A5E}" dt="2022-04-11T20:06:52.245" v="70"/>
          <pc:sldLayoutMkLst>
            <pc:docMk/>
            <pc:sldMasterMk cId="2460954070" sldId="2147483660"/>
            <pc:sldLayoutMk cId="2202905451" sldId="2147483670"/>
          </pc:sldLayoutMkLst>
        </pc:sldLayoutChg>
        <pc:sldLayoutChg chg="add del">
          <pc:chgData name="Krysta Gingue" userId="S::ksgingue@uvm.edu::ba47150e-cfc2-4276-ad1a-fb655a34c2aa" providerId="AD" clId="Web-{8C4F0A36-773C-4822-A1E2-7295AB768A5E}" dt="2022-04-11T20:06:52.245" v="70"/>
          <pc:sldLayoutMkLst>
            <pc:docMk/>
            <pc:sldMasterMk cId="2460954070" sldId="2147483660"/>
            <pc:sldLayoutMk cId="3479445657" sldId="2147483671"/>
          </pc:sldLayoutMkLst>
        </pc:sldLayoutChg>
      </pc:sldMasterChg>
      <pc:sldMasterChg chg="add del replId addSldLayout delSldLayout">
        <pc:chgData name="Krysta Gingue" userId="S::ksgingue@uvm.edu::ba47150e-cfc2-4276-ad1a-fb655a34c2aa" providerId="AD" clId="Web-{8C4F0A36-773C-4822-A1E2-7295AB768A5E}" dt="2022-04-11T20:07:16.168" v="75"/>
        <pc:sldMasterMkLst>
          <pc:docMk/>
          <pc:sldMasterMk cId="2716206346" sldId="2147483672"/>
        </pc:sldMasterMkLst>
        <pc:sldLayoutChg chg="add del">
          <pc:chgData name="Krysta Gingue" userId="S::ksgingue@uvm.edu::ba47150e-cfc2-4276-ad1a-fb655a34c2aa" providerId="AD" clId="Web-{8C4F0A36-773C-4822-A1E2-7295AB768A5E}" dt="2022-04-11T20:07:16.168" v="75"/>
          <pc:sldLayoutMkLst>
            <pc:docMk/>
            <pc:sldMasterMk cId="2716206346" sldId="2147483672"/>
            <pc:sldLayoutMk cId="1092810652" sldId="2147483673"/>
          </pc:sldLayoutMkLst>
        </pc:sldLayoutChg>
        <pc:sldLayoutChg chg="add del replId">
          <pc:chgData name="Krysta Gingue" userId="S::ksgingue@uvm.edu::ba47150e-cfc2-4276-ad1a-fb655a34c2aa" providerId="AD" clId="Web-{8C4F0A36-773C-4822-A1E2-7295AB768A5E}" dt="2022-04-11T20:07:16.168" v="75"/>
          <pc:sldLayoutMkLst>
            <pc:docMk/>
            <pc:sldMasterMk cId="2716206346" sldId="2147483672"/>
            <pc:sldLayoutMk cId="3351578618" sldId="2147483674"/>
          </pc:sldLayoutMkLst>
        </pc:sldLayoutChg>
        <pc:sldLayoutChg chg="add del replId">
          <pc:chgData name="Krysta Gingue" userId="S::ksgingue@uvm.edu::ba47150e-cfc2-4276-ad1a-fb655a34c2aa" providerId="AD" clId="Web-{8C4F0A36-773C-4822-A1E2-7295AB768A5E}" dt="2022-04-11T20:07:16.168" v="75"/>
          <pc:sldLayoutMkLst>
            <pc:docMk/>
            <pc:sldMasterMk cId="2716206346" sldId="2147483672"/>
            <pc:sldLayoutMk cId="4263940740" sldId="2147483675"/>
          </pc:sldLayoutMkLst>
        </pc:sldLayoutChg>
        <pc:sldLayoutChg chg="add del replId">
          <pc:chgData name="Krysta Gingue" userId="S::ksgingue@uvm.edu::ba47150e-cfc2-4276-ad1a-fb655a34c2aa" providerId="AD" clId="Web-{8C4F0A36-773C-4822-A1E2-7295AB768A5E}" dt="2022-04-11T20:07:16.168" v="75"/>
          <pc:sldLayoutMkLst>
            <pc:docMk/>
            <pc:sldMasterMk cId="2716206346" sldId="2147483672"/>
            <pc:sldLayoutMk cId="2566580317" sldId="2147483676"/>
          </pc:sldLayoutMkLst>
        </pc:sldLayoutChg>
        <pc:sldLayoutChg chg="add del replId">
          <pc:chgData name="Krysta Gingue" userId="S::ksgingue@uvm.edu::ba47150e-cfc2-4276-ad1a-fb655a34c2aa" providerId="AD" clId="Web-{8C4F0A36-773C-4822-A1E2-7295AB768A5E}" dt="2022-04-11T20:07:16.168" v="75"/>
          <pc:sldLayoutMkLst>
            <pc:docMk/>
            <pc:sldMasterMk cId="2716206346" sldId="2147483672"/>
            <pc:sldLayoutMk cId="878801606" sldId="2147483677"/>
          </pc:sldLayoutMkLst>
        </pc:sldLayoutChg>
        <pc:sldLayoutChg chg="add del replId">
          <pc:chgData name="Krysta Gingue" userId="S::ksgingue@uvm.edu::ba47150e-cfc2-4276-ad1a-fb655a34c2aa" providerId="AD" clId="Web-{8C4F0A36-773C-4822-A1E2-7295AB768A5E}" dt="2022-04-11T20:07:16.168" v="75"/>
          <pc:sldLayoutMkLst>
            <pc:docMk/>
            <pc:sldMasterMk cId="2716206346" sldId="2147483672"/>
            <pc:sldLayoutMk cId="1406250117" sldId="2147483678"/>
          </pc:sldLayoutMkLst>
        </pc:sldLayoutChg>
        <pc:sldLayoutChg chg="add del replId">
          <pc:chgData name="Krysta Gingue" userId="S::ksgingue@uvm.edu::ba47150e-cfc2-4276-ad1a-fb655a34c2aa" providerId="AD" clId="Web-{8C4F0A36-773C-4822-A1E2-7295AB768A5E}" dt="2022-04-11T20:07:16.168" v="75"/>
          <pc:sldLayoutMkLst>
            <pc:docMk/>
            <pc:sldMasterMk cId="2716206346" sldId="2147483672"/>
            <pc:sldLayoutMk cId="142653769" sldId="2147483679"/>
          </pc:sldLayoutMkLst>
        </pc:sldLayoutChg>
        <pc:sldLayoutChg chg="add del replId">
          <pc:chgData name="Krysta Gingue" userId="S::ksgingue@uvm.edu::ba47150e-cfc2-4276-ad1a-fb655a34c2aa" providerId="AD" clId="Web-{8C4F0A36-773C-4822-A1E2-7295AB768A5E}" dt="2022-04-11T20:07:16.168" v="75"/>
          <pc:sldLayoutMkLst>
            <pc:docMk/>
            <pc:sldMasterMk cId="2716206346" sldId="2147483672"/>
            <pc:sldLayoutMk cId="3104697747" sldId="2147483680"/>
          </pc:sldLayoutMkLst>
        </pc:sldLayoutChg>
        <pc:sldLayoutChg chg="add del replId">
          <pc:chgData name="Krysta Gingue" userId="S::ksgingue@uvm.edu::ba47150e-cfc2-4276-ad1a-fb655a34c2aa" providerId="AD" clId="Web-{8C4F0A36-773C-4822-A1E2-7295AB768A5E}" dt="2022-04-11T20:07:16.168" v="75"/>
          <pc:sldLayoutMkLst>
            <pc:docMk/>
            <pc:sldMasterMk cId="2716206346" sldId="2147483672"/>
            <pc:sldLayoutMk cId="52831869" sldId="2147483681"/>
          </pc:sldLayoutMkLst>
        </pc:sldLayoutChg>
        <pc:sldLayoutChg chg="add del replId">
          <pc:chgData name="Krysta Gingue" userId="S::ksgingue@uvm.edu::ba47150e-cfc2-4276-ad1a-fb655a34c2aa" providerId="AD" clId="Web-{8C4F0A36-773C-4822-A1E2-7295AB768A5E}" dt="2022-04-11T20:07:16.168" v="75"/>
          <pc:sldLayoutMkLst>
            <pc:docMk/>
            <pc:sldMasterMk cId="2716206346" sldId="2147483672"/>
            <pc:sldLayoutMk cId="2425774945" sldId="2147483682"/>
          </pc:sldLayoutMkLst>
        </pc:sldLayoutChg>
        <pc:sldLayoutChg chg="add del replId">
          <pc:chgData name="Krysta Gingue" userId="S::ksgingue@uvm.edu::ba47150e-cfc2-4276-ad1a-fb655a34c2aa" providerId="AD" clId="Web-{8C4F0A36-773C-4822-A1E2-7295AB768A5E}" dt="2022-04-11T20:07:16.168" v="75"/>
          <pc:sldLayoutMkLst>
            <pc:docMk/>
            <pc:sldMasterMk cId="2716206346" sldId="2147483672"/>
            <pc:sldLayoutMk cId="2848264978" sldId="2147483683"/>
          </pc:sldLayoutMkLst>
        </pc:sldLayoutChg>
      </pc:sldMasterChg>
      <pc:sldMasterChg chg="add del replId addSldLayout delSldLayout">
        <pc:chgData name="Krysta Gingue" userId="S::ksgingue@uvm.edu::ba47150e-cfc2-4276-ad1a-fb655a34c2aa" providerId="AD" clId="Web-{8C4F0A36-773C-4822-A1E2-7295AB768A5E}" dt="2022-04-11T20:04:01.938" v="63"/>
        <pc:sldMasterMkLst>
          <pc:docMk/>
          <pc:sldMasterMk cId="3775616850" sldId="2147483672"/>
        </pc:sldMasterMkLst>
        <pc:sldLayoutChg chg="add del">
          <pc:chgData name="Krysta Gingue" userId="S::ksgingue@uvm.edu::ba47150e-cfc2-4276-ad1a-fb655a34c2aa" providerId="AD" clId="Web-{8C4F0A36-773C-4822-A1E2-7295AB768A5E}" dt="2022-04-11T20:04:01.938" v="63"/>
          <pc:sldLayoutMkLst>
            <pc:docMk/>
            <pc:sldMasterMk cId="3775616850" sldId="2147483672"/>
            <pc:sldLayoutMk cId="1199022292" sldId="2147483673"/>
          </pc:sldLayoutMkLst>
        </pc:sldLayoutChg>
        <pc:sldLayoutChg chg="add del replId">
          <pc:chgData name="Krysta Gingue" userId="S::ksgingue@uvm.edu::ba47150e-cfc2-4276-ad1a-fb655a34c2aa" providerId="AD" clId="Web-{8C4F0A36-773C-4822-A1E2-7295AB768A5E}" dt="2022-04-11T20:04:01.938" v="63"/>
          <pc:sldLayoutMkLst>
            <pc:docMk/>
            <pc:sldMasterMk cId="3775616850" sldId="2147483672"/>
            <pc:sldLayoutMk cId="3689533564" sldId="2147483674"/>
          </pc:sldLayoutMkLst>
        </pc:sldLayoutChg>
        <pc:sldLayoutChg chg="add del replId">
          <pc:chgData name="Krysta Gingue" userId="S::ksgingue@uvm.edu::ba47150e-cfc2-4276-ad1a-fb655a34c2aa" providerId="AD" clId="Web-{8C4F0A36-773C-4822-A1E2-7295AB768A5E}" dt="2022-04-11T20:04:01.938" v="63"/>
          <pc:sldLayoutMkLst>
            <pc:docMk/>
            <pc:sldMasterMk cId="3775616850" sldId="2147483672"/>
            <pc:sldLayoutMk cId="1013357096" sldId="2147483675"/>
          </pc:sldLayoutMkLst>
        </pc:sldLayoutChg>
        <pc:sldLayoutChg chg="add del replId">
          <pc:chgData name="Krysta Gingue" userId="S::ksgingue@uvm.edu::ba47150e-cfc2-4276-ad1a-fb655a34c2aa" providerId="AD" clId="Web-{8C4F0A36-773C-4822-A1E2-7295AB768A5E}" dt="2022-04-11T20:04:01.938" v="63"/>
          <pc:sldLayoutMkLst>
            <pc:docMk/>
            <pc:sldMasterMk cId="3775616850" sldId="2147483672"/>
            <pc:sldLayoutMk cId="869382815" sldId="2147483676"/>
          </pc:sldLayoutMkLst>
        </pc:sldLayoutChg>
        <pc:sldLayoutChg chg="add del replId">
          <pc:chgData name="Krysta Gingue" userId="S::ksgingue@uvm.edu::ba47150e-cfc2-4276-ad1a-fb655a34c2aa" providerId="AD" clId="Web-{8C4F0A36-773C-4822-A1E2-7295AB768A5E}" dt="2022-04-11T20:04:01.938" v="63"/>
          <pc:sldLayoutMkLst>
            <pc:docMk/>
            <pc:sldMasterMk cId="3775616850" sldId="2147483672"/>
            <pc:sldLayoutMk cId="1775649277" sldId="2147483677"/>
          </pc:sldLayoutMkLst>
        </pc:sldLayoutChg>
        <pc:sldLayoutChg chg="add del replId">
          <pc:chgData name="Krysta Gingue" userId="S::ksgingue@uvm.edu::ba47150e-cfc2-4276-ad1a-fb655a34c2aa" providerId="AD" clId="Web-{8C4F0A36-773C-4822-A1E2-7295AB768A5E}" dt="2022-04-11T20:04:01.938" v="63"/>
          <pc:sldLayoutMkLst>
            <pc:docMk/>
            <pc:sldMasterMk cId="3775616850" sldId="2147483672"/>
            <pc:sldLayoutMk cId="3215924553" sldId="2147483678"/>
          </pc:sldLayoutMkLst>
        </pc:sldLayoutChg>
        <pc:sldLayoutChg chg="add del replId">
          <pc:chgData name="Krysta Gingue" userId="S::ksgingue@uvm.edu::ba47150e-cfc2-4276-ad1a-fb655a34c2aa" providerId="AD" clId="Web-{8C4F0A36-773C-4822-A1E2-7295AB768A5E}" dt="2022-04-11T20:04:01.938" v="63"/>
          <pc:sldLayoutMkLst>
            <pc:docMk/>
            <pc:sldMasterMk cId="3775616850" sldId="2147483672"/>
            <pc:sldLayoutMk cId="2435567792" sldId="2147483679"/>
          </pc:sldLayoutMkLst>
        </pc:sldLayoutChg>
        <pc:sldLayoutChg chg="add del replId">
          <pc:chgData name="Krysta Gingue" userId="S::ksgingue@uvm.edu::ba47150e-cfc2-4276-ad1a-fb655a34c2aa" providerId="AD" clId="Web-{8C4F0A36-773C-4822-A1E2-7295AB768A5E}" dt="2022-04-11T20:04:01.938" v="63"/>
          <pc:sldLayoutMkLst>
            <pc:docMk/>
            <pc:sldMasterMk cId="3775616850" sldId="2147483672"/>
            <pc:sldLayoutMk cId="1370773704" sldId="2147483680"/>
          </pc:sldLayoutMkLst>
        </pc:sldLayoutChg>
        <pc:sldLayoutChg chg="add del replId">
          <pc:chgData name="Krysta Gingue" userId="S::ksgingue@uvm.edu::ba47150e-cfc2-4276-ad1a-fb655a34c2aa" providerId="AD" clId="Web-{8C4F0A36-773C-4822-A1E2-7295AB768A5E}" dt="2022-04-11T20:04:01.938" v="63"/>
          <pc:sldLayoutMkLst>
            <pc:docMk/>
            <pc:sldMasterMk cId="3775616850" sldId="2147483672"/>
            <pc:sldLayoutMk cId="764962132" sldId="2147483681"/>
          </pc:sldLayoutMkLst>
        </pc:sldLayoutChg>
        <pc:sldLayoutChg chg="add del replId">
          <pc:chgData name="Krysta Gingue" userId="S::ksgingue@uvm.edu::ba47150e-cfc2-4276-ad1a-fb655a34c2aa" providerId="AD" clId="Web-{8C4F0A36-773C-4822-A1E2-7295AB768A5E}" dt="2022-04-11T20:04:01.938" v="63"/>
          <pc:sldLayoutMkLst>
            <pc:docMk/>
            <pc:sldMasterMk cId="3775616850" sldId="2147483672"/>
            <pc:sldLayoutMk cId="3788284373" sldId="2147483682"/>
          </pc:sldLayoutMkLst>
        </pc:sldLayoutChg>
        <pc:sldLayoutChg chg="add del replId">
          <pc:chgData name="Krysta Gingue" userId="S::ksgingue@uvm.edu::ba47150e-cfc2-4276-ad1a-fb655a34c2aa" providerId="AD" clId="Web-{8C4F0A36-773C-4822-A1E2-7295AB768A5E}" dt="2022-04-11T20:04:01.938" v="63"/>
          <pc:sldLayoutMkLst>
            <pc:docMk/>
            <pc:sldMasterMk cId="3775616850" sldId="2147483672"/>
            <pc:sldLayoutMk cId="76208235" sldId="2147483683"/>
          </pc:sldLayoutMkLst>
        </pc:sldLayoutChg>
      </pc:sldMasterChg>
      <pc:sldMasterChg chg="add del addSldLayout delSldLayout">
        <pc:chgData name="Krysta Gingue" userId="S::ksgingue@uvm.edu::ba47150e-cfc2-4276-ad1a-fb655a34c2aa" providerId="AD" clId="Web-{8C4F0A36-773C-4822-A1E2-7295AB768A5E}" dt="2022-04-11T20:06:52.183" v="69"/>
        <pc:sldMasterMkLst>
          <pc:docMk/>
          <pc:sldMasterMk cId="3438365555" sldId="2147483685"/>
        </pc:sldMasterMkLst>
        <pc:sldLayoutChg chg="add del">
          <pc:chgData name="Krysta Gingue" userId="S::ksgingue@uvm.edu::ba47150e-cfc2-4276-ad1a-fb655a34c2aa" providerId="AD" clId="Web-{8C4F0A36-773C-4822-A1E2-7295AB768A5E}" dt="2022-04-11T20:06:52.183" v="69"/>
          <pc:sldLayoutMkLst>
            <pc:docMk/>
            <pc:sldMasterMk cId="3438365555" sldId="2147483685"/>
            <pc:sldLayoutMk cId="1640439043" sldId="2147483674"/>
          </pc:sldLayoutMkLst>
        </pc:sldLayoutChg>
        <pc:sldLayoutChg chg="add del">
          <pc:chgData name="Krysta Gingue" userId="S::ksgingue@uvm.edu::ba47150e-cfc2-4276-ad1a-fb655a34c2aa" providerId="AD" clId="Web-{8C4F0A36-773C-4822-A1E2-7295AB768A5E}" dt="2022-04-11T20:06:52.183" v="69"/>
          <pc:sldLayoutMkLst>
            <pc:docMk/>
            <pc:sldMasterMk cId="3438365555" sldId="2147483685"/>
            <pc:sldLayoutMk cId="4087025086" sldId="2147483675"/>
          </pc:sldLayoutMkLst>
        </pc:sldLayoutChg>
        <pc:sldLayoutChg chg="add del">
          <pc:chgData name="Krysta Gingue" userId="S::ksgingue@uvm.edu::ba47150e-cfc2-4276-ad1a-fb655a34c2aa" providerId="AD" clId="Web-{8C4F0A36-773C-4822-A1E2-7295AB768A5E}" dt="2022-04-11T20:06:52.183" v="69"/>
          <pc:sldLayoutMkLst>
            <pc:docMk/>
            <pc:sldMasterMk cId="3438365555" sldId="2147483685"/>
            <pc:sldLayoutMk cId="3005087357" sldId="2147483676"/>
          </pc:sldLayoutMkLst>
        </pc:sldLayoutChg>
        <pc:sldLayoutChg chg="add del">
          <pc:chgData name="Krysta Gingue" userId="S::ksgingue@uvm.edu::ba47150e-cfc2-4276-ad1a-fb655a34c2aa" providerId="AD" clId="Web-{8C4F0A36-773C-4822-A1E2-7295AB768A5E}" dt="2022-04-11T20:06:52.183" v="69"/>
          <pc:sldLayoutMkLst>
            <pc:docMk/>
            <pc:sldMasterMk cId="3438365555" sldId="2147483685"/>
            <pc:sldLayoutMk cId="1158695641" sldId="2147483677"/>
          </pc:sldLayoutMkLst>
        </pc:sldLayoutChg>
        <pc:sldLayoutChg chg="add del">
          <pc:chgData name="Krysta Gingue" userId="S::ksgingue@uvm.edu::ba47150e-cfc2-4276-ad1a-fb655a34c2aa" providerId="AD" clId="Web-{8C4F0A36-773C-4822-A1E2-7295AB768A5E}" dt="2022-04-11T20:06:52.183" v="69"/>
          <pc:sldLayoutMkLst>
            <pc:docMk/>
            <pc:sldMasterMk cId="3438365555" sldId="2147483685"/>
            <pc:sldLayoutMk cId="641281561" sldId="2147483678"/>
          </pc:sldLayoutMkLst>
        </pc:sldLayoutChg>
        <pc:sldLayoutChg chg="add del">
          <pc:chgData name="Krysta Gingue" userId="S::ksgingue@uvm.edu::ba47150e-cfc2-4276-ad1a-fb655a34c2aa" providerId="AD" clId="Web-{8C4F0A36-773C-4822-A1E2-7295AB768A5E}" dt="2022-04-11T20:06:52.183" v="69"/>
          <pc:sldLayoutMkLst>
            <pc:docMk/>
            <pc:sldMasterMk cId="3438365555" sldId="2147483685"/>
            <pc:sldLayoutMk cId="104348561" sldId="2147483679"/>
          </pc:sldLayoutMkLst>
        </pc:sldLayoutChg>
        <pc:sldLayoutChg chg="add del">
          <pc:chgData name="Krysta Gingue" userId="S::ksgingue@uvm.edu::ba47150e-cfc2-4276-ad1a-fb655a34c2aa" providerId="AD" clId="Web-{8C4F0A36-773C-4822-A1E2-7295AB768A5E}" dt="2022-04-11T20:06:52.183" v="69"/>
          <pc:sldLayoutMkLst>
            <pc:docMk/>
            <pc:sldMasterMk cId="3438365555" sldId="2147483685"/>
            <pc:sldLayoutMk cId="3129673019" sldId="2147483680"/>
          </pc:sldLayoutMkLst>
        </pc:sldLayoutChg>
        <pc:sldLayoutChg chg="add del">
          <pc:chgData name="Krysta Gingue" userId="S::ksgingue@uvm.edu::ba47150e-cfc2-4276-ad1a-fb655a34c2aa" providerId="AD" clId="Web-{8C4F0A36-773C-4822-A1E2-7295AB768A5E}" dt="2022-04-11T20:06:52.183" v="69"/>
          <pc:sldLayoutMkLst>
            <pc:docMk/>
            <pc:sldMasterMk cId="3438365555" sldId="2147483685"/>
            <pc:sldLayoutMk cId="4161721559" sldId="2147483681"/>
          </pc:sldLayoutMkLst>
        </pc:sldLayoutChg>
        <pc:sldLayoutChg chg="add del">
          <pc:chgData name="Krysta Gingue" userId="S::ksgingue@uvm.edu::ba47150e-cfc2-4276-ad1a-fb655a34c2aa" providerId="AD" clId="Web-{8C4F0A36-773C-4822-A1E2-7295AB768A5E}" dt="2022-04-11T20:06:52.183" v="69"/>
          <pc:sldLayoutMkLst>
            <pc:docMk/>
            <pc:sldMasterMk cId="3438365555" sldId="2147483685"/>
            <pc:sldLayoutMk cId="1418975611" sldId="2147483682"/>
          </pc:sldLayoutMkLst>
        </pc:sldLayoutChg>
        <pc:sldLayoutChg chg="add del">
          <pc:chgData name="Krysta Gingue" userId="S::ksgingue@uvm.edu::ba47150e-cfc2-4276-ad1a-fb655a34c2aa" providerId="AD" clId="Web-{8C4F0A36-773C-4822-A1E2-7295AB768A5E}" dt="2022-04-11T20:06:52.183" v="69"/>
          <pc:sldLayoutMkLst>
            <pc:docMk/>
            <pc:sldMasterMk cId="3438365555" sldId="2147483685"/>
            <pc:sldLayoutMk cId="1667346975" sldId="2147483683"/>
          </pc:sldLayoutMkLst>
        </pc:sldLayoutChg>
        <pc:sldLayoutChg chg="add del">
          <pc:chgData name="Krysta Gingue" userId="S::ksgingue@uvm.edu::ba47150e-cfc2-4276-ad1a-fb655a34c2aa" providerId="AD" clId="Web-{8C4F0A36-773C-4822-A1E2-7295AB768A5E}" dt="2022-04-11T20:06:52.183" v="69"/>
          <pc:sldLayoutMkLst>
            <pc:docMk/>
            <pc:sldMasterMk cId="3438365555" sldId="2147483685"/>
            <pc:sldLayoutMk cId="2697612923" sldId="2147483684"/>
          </pc:sldLayoutMkLst>
        </pc:sldLayoutChg>
      </pc:sldMasterChg>
      <pc:sldMasterChg chg="add del addSldLayout delSldLayout">
        <pc:chgData name="Krysta Gingue" userId="S::ksgingue@uvm.edu::ba47150e-cfc2-4276-ad1a-fb655a34c2aa" providerId="AD" clId="Web-{8C4F0A36-773C-4822-A1E2-7295AB768A5E}" dt="2022-04-11T20:07:30.888" v="78"/>
        <pc:sldMasterMkLst>
          <pc:docMk/>
          <pc:sldMasterMk cId="3467508094" sldId="2147483785"/>
        </pc:sldMasterMkLst>
        <pc:sldLayoutChg chg="add del">
          <pc:chgData name="Krysta Gingue" userId="S::ksgingue@uvm.edu::ba47150e-cfc2-4276-ad1a-fb655a34c2aa" providerId="AD" clId="Web-{8C4F0A36-773C-4822-A1E2-7295AB768A5E}" dt="2022-04-11T20:07:30.888" v="78"/>
          <pc:sldLayoutMkLst>
            <pc:docMk/>
            <pc:sldMasterMk cId="3467508094" sldId="2147483785"/>
            <pc:sldLayoutMk cId="2630533435" sldId="2147483774"/>
          </pc:sldLayoutMkLst>
        </pc:sldLayoutChg>
        <pc:sldLayoutChg chg="add del">
          <pc:chgData name="Krysta Gingue" userId="S::ksgingue@uvm.edu::ba47150e-cfc2-4276-ad1a-fb655a34c2aa" providerId="AD" clId="Web-{8C4F0A36-773C-4822-A1E2-7295AB768A5E}" dt="2022-04-11T20:07:30.888" v="78"/>
          <pc:sldLayoutMkLst>
            <pc:docMk/>
            <pc:sldMasterMk cId="3467508094" sldId="2147483785"/>
            <pc:sldLayoutMk cId="1397394099" sldId="2147483775"/>
          </pc:sldLayoutMkLst>
        </pc:sldLayoutChg>
        <pc:sldLayoutChg chg="add del">
          <pc:chgData name="Krysta Gingue" userId="S::ksgingue@uvm.edu::ba47150e-cfc2-4276-ad1a-fb655a34c2aa" providerId="AD" clId="Web-{8C4F0A36-773C-4822-A1E2-7295AB768A5E}" dt="2022-04-11T20:07:30.888" v="78"/>
          <pc:sldLayoutMkLst>
            <pc:docMk/>
            <pc:sldMasterMk cId="3467508094" sldId="2147483785"/>
            <pc:sldLayoutMk cId="810484327" sldId="2147483776"/>
          </pc:sldLayoutMkLst>
        </pc:sldLayoutChg>
        <pc:sldLayoutChg chg="add del">
          <pc:chgData name="Krysta Gingue" userId="S::ksgingue@uvm.edu::ba47150e-cfc2-4276-ad1a-fb655a34c2aa" providerId="AD" clId="Web-{8C4F0A36-773C-4822-A1E2-7295AB768A5E}" dt="2022-04-11T20:07:30.888" v="78"/>
          <pc:sldLayoutMkLst>
            <pc:docMk/>
            <pc:sldMasterMk cId="3467508094" sldId="2147483785"/>
            <pc:sldLayoutMk cId="228940232" sldId="2147483777"/>
          </pc:sldLayoutMkLst>
        </pc:sldLayoutChg>
        <pc:sldLayoutChg chg="add del">
          <pc:chgData name="Krysta Gingue" userId="S::ksgingue@uvm.edu::ba47150e-cfc2-4276-ad1a-fb655a34c2aa" providerId="AD" clId="Web-{8C4F0A36-773C-4822-A1E2-7295AB768A5E}" dt="2022-04-11T20:07:30.888" v="78"/>
          <pc:sldLayoutMkLst>
            <pc:docMk/>
            <pc:sldMasterMk cId="3467508094" sldId="2147483785"/>
            <pc:sldLayoutMk cId="3863972942" sldId="2147483778"/>
          </pc:sldLayoutMkLst>
        </pc:sldLayoutChg>
        <pc:sldLayoutChg chg="add del">
          <pc:chgData name="Krysta Gingue" userId="S::ksgingue@uvm.edu::ba47150e-cfc2-4276-ad1a-fb655a34c2aa" providerId="AD" clId="Web-{8C4F0A36-773C-4822-A1E2-7295AB768A5E}" dt="2022-04-11T20:07:30.888" v="78"/>
          <pc:sldLayoutMkLst>
            <pc:docMk/>
            <pc:sldMasterMk cId="3467508094" sldId="2147483785"/>
            <pc:sldLayoutMk cId="1007393080" sldId="2147483779"/>
          </pc:sldLayoutMkLst>
        </pc:sldLayoutChg>
        <pc:sldLayoutChg chg="add del">
          <pc:chgData name="Krysta Gingue" userId="S::ksgingue@uvm.edu::ba47150e-cfc2-4276-ad1a-fb655a34c2aa" providerId="AD" clId="Web-{8C4F0A36-773C-4822-A1E2-7295AB768A5E}" dt="2022-04-11T20:07:30.888" v="78"/>
          <pc:sldLayoutMkLst>
            <pc:docMk/>
            <pc:sldMasterMk cId="3467508094" sldId="2147483785"/>
            <pc:sldLayoutMk cId="3087546848" sldId="2147483780"/>
          </pc:sldLayoutMkLst>
        </pc:sldLayoutChg>
        <pc:sldLayoutChg chg="add del">
          <pc:chgData name="Krysta Gingue" userId="S::ksgingue@uvm.edu::ba47150e-cfc2-4276-ad1a-fb655a34c2aa" providerId="AD" clId="Web-{8C4F0A36-773C-4822-A1E2-7295AB768A5E}" dt="2022-04-11T20:07:30.888" v="78"/>
          <pc:sldLayoutMkLst>
            <pc:docMk/>
            <pc:sldMasterMk cId="3467508094" sldId="2147483785"/>
            <pc:sldLayoutMk cId="2265225249" sldId="2147483781"/>
          </pc:sldLayoutMkLst>
        </pc:sldLayoutChg>
        <pc:sldLayoutChg chg="add del">
          <pc:chgData name="Krysta Gingue" userId="S::ksgingue@uvm.edu::ba47150e-cfc2-4276-ad1a-fb655a34c2aa" providerId="AD" clId="Web-{8C4F0A36-773C-4822-A1E2-7295AB768A5E}" dt="2022-04-11T20:07:30.888" v="78"/>
          <pc:sldLayoutMkLst>
            <pc:docMk/>
            <pc:sldMasterMk cId="3467508094" sldId="2147483785"/>
            <pc:sldLayoutMk cId="1649344242" sldId="2147483782"/>
          </pc:sldLayoutMkLst>
        </pc:sldLayoutChg>
        <pc:sldLayoutChg chg="add del">
          <pc:chgData name="Krysta Gingue" userId="S::ksgingue@uvm.edu::ba47150e-cfc2-4276-ad1a-fb655a34c2aa" providerId="AD" clId="Web-{8C4F0A36-773C-4822-A1E2-7295AB768A5E}" dt="2022-04-11T20:07:30.888" v="78"/>
          <pc:sldLayoutMkLst>
            <pc:docMk/>
            <pc:sldMasterMk cId="3467508094" sldId="2147483785"/>
            <pc:sldLayoutMk cId="2439371103" sldId="2147483783"/>
          </pc:sldLayoutMkLst>
        </pc:sldLayoutChg>
        <pc:sldLayoutChg chg="add del">
          <pc:chgData name="Krysta Gingue" userId="S::ksgingue@uvm.edu::ba47150e-cfc2-4276-ad1a-fb655a34c2aa" providerId="AD" clId="Web-{8C4F0A36-773C-4822-A1E2-7295AB768A5E}" dt="2022-04-11T20:07:30.888" v="78"/>
          <pc:sldLayoutMkLst>
            <pc:docMk/>
            <pc:sldMasterMk cId="3467508094" sldId="2147483785"/>
            <pc:sldLayoutMk cId="3107621310" sldId="2147483784"/>
          </pc:sldLayoutMkLst>
        </pc:sldLayoutChg>
      </pc:sldMasterChg>
      <pc:sldMasterChg chg="add addSldLayout">
        <pc:chgData name="Krysta Gingue" userId="S::ksgingue@uvm.edu::ba47150e-cfc2-4276-ad1a-fb655a34c2aa" providerId="AD" clId="Web-{8C4F0A36-773C-4822-A1E2-7295AB768A5E}" dt="2022-04-11T20:07:30.888" v="78"/>
        <pc:sldMasterMkLst>
          <pc:docMk/>
          <pc:sldMasterMk cId="1946646214" sldId="2147483786"/>
        </pc:sldMasterMkLst>
        <pc:sldLayoutChg chg="add">
          <pc:chgData name="Krysta Gingue" userId="S::ksgingue@uvm.edu::ba47150e-cfc2-4276-ad1a-fb655a34c2aa" providerId="AD" clId="Web-{8C4F0A36-773C-4822-A1E2-7295AB768A5E}" dt="2022-04-11T20:07:30.888" v="78"/>
          <pc:sldLayoutMkLst>
            <pc:docMk/>
            <pc:sldMasterMk cId="1946646214" sldId="2147483786"/>
            <pc:sldLayoutMk cId="3768741533" sldId="2147483787"/>
          </pc:sldLayoutMkLst>
        </pc:sldLayoutChg>
        <pc:sldLayoutChg chg="add">
          <pc:chgData name="Krysta Gingue" userId="S::ksgingue@uvm.edu::ba47150e-cfc2-4276-ad1a-fb655a34c2aa" providerId="AD" clId="Web-{8C4F0A36-773C-4822-A1E2-7295AB768A5E}" dt="2022-04-11T20:07:30.888" v="78"/>
          <pc:sldLayoutMkLst>
            <pc:docMk/>
            <pc:sldMasterMk cId="1946646214" sldId="2147483786"/>
            <pc:sldLayoutMk cId="3953421186" sldId="2147483788"/>
          </pc:sldLayoutMkLst>
        </pc:sldLayoutChg>
        <pc:sldLayoutChg chg="add">
          <pc:chgData name="Krysta Gingue" userId="S::ksgingue@uvm.edu::ba47150e-cfc2-4276-ad1a-fb655a34c2aa" providerId="AD" clId="Web-{8C4F0A36-773C-4822-A1E2-7295AB768A5E}" dt="2022-04-11T20:07:30.888" v="78"/>
          <pc:sldLayoutMkLst>
            <pc:docMk/>
            <pc:sldMasterMk cId="1946646214" sldId="2147483786"/>
            <pc:sldLayoutMk cId="2079415896" sldId="2147483789"/>
          </pc:sldLayoutMkLst>
        </pc:sldLayoutChg>
        <pc:sldLayoutChg chg="add">
          <pc:chgData name="Krysta Gingue" userId="S::ksgingue@uvm.edu::ba47150e-cfc2-4276-ad1a-fb655a34c2aa" providerId="AD" clId="Web-{8C4F0A36-773C-4822-A1E2-7295AB768A5E}" dt="2022-04-11T20:07:30.888" v="78"/>
          <pc:sldLayoutMkLst>
            <pc:docMk/>
            <pc:sldMasterMk cId="1946646214" sldId="2147483786"/>
            <pc:sldLayoutMk cId="3243120811" sldId="2147483790"/>
          </pc:sldLayoutMkLst>
        </pc:sldLayoutChg>
        <pc:sldLayoutChg chg="add">
          <pc:chgData name="Krysta Gingue" userId="S::ksgingue@uvm.edu::ba47150e-cfc2-4276-ad1a-fb655a34c2aa" providerId="AD" clId="Web-{8C4F0A36-773C-4822-A1E2-7295AB768A5E}" dt="2022-04-11T20:07:30.888" v="78"/>
          <pc:sldLayoutMkLst>
            <pc:docMk/>
            <pc:sldMasterMk cId="1946646214" sldId="2147483786"/>
            <pc:sldLayoutMk cId="3848873418" sldId="2147483791"/>
          </pc:sldLayoutMkLst>
        </pc:sldLayoutChg>
        <pc:sldLayoutChg chg="add">
          <pc:chgData name="Krysta Gingue" userId="S::ksgingue@uvm.edu::ba47150e-cfc2-4276-ad1a-fb655a34c2aa" providerId="AD" clId="Web-{8C4F0A36-773C-4822-A1E2-7295AB768A5E}" dt="2022-04-11T20:07:30.888" v="78"/>
          <pc:sldLayoutMkLst>
            <pc:docMk/>
            <pc:sldMasterMk cId="1946646214" sldId="2147483786"/>
            <pc:sldLayoutMk cId="1031402346" sldId="2147483792"/>
          </pc:sldLayoutMkLst>
        </pc:sldLayoutChg>
        <pc:sldLayoutChg chg="add">
          <pc:chgData name="Krysta Gingue" userId="S::ksgingue@uvm.edu::ba47150e-cfc2-4276-ad1a-fb655a34c2aa" providerId="AD" clId="Web-{8C4F0A36-773C-4822-A1E2-7295AB768A5E}" dt="2022-04-11T20:07:30.888" v="78"/>
          <pc:sldLayoutMkLst>
            <pc:docMk/>
            <pc:sldMasterMk cId="1946646214" sldId="2147483786"/>
            <pc:sldLayoutMk cId="3039805508" sldId="2147483793"/>
          </pc:sldLayoutMkLst>
        </pc:sldLayoutChg>
        <pc:sldLayoutChg chg="add">
          <pc:chgData name="Krysta Gingue" userId="S::ksgingue@uvm.edu::ba47150e-cfc2-4276-ad1a-fb655a34c2aa" providerId="AD" clId="Web-{8C4F0A36-773C-4822-A1E2-7295AB768A5E}" dt="2022-04-11T20:07:30.888" v="78"/>
          <pc:sldLayoutMkLst>
            <pc:docMk/>
            <pc:sldMasterMk cId="1946646214" sldId="2147483786"/>
            <pc:sldLayoutMk cId="1022989706" sldId="2147483794"/>
          </pc:sldLayoutMkLst>
        </pc:sldLayoutChg>
        <pc:sldLayoutChg chg="add">
          <pc:chgData name="Krysta Gingue" userId="S::ksgingue@uvm.edu::ba47150e-cfc2-4276-ad1a-fb655a34c2aa" providerId="AD" clId="Web-{8C4F0A36-773C-4822-A1E2-7295AB768A5E}" dt="2022-04-11T20:07:30.888" v="78"/>
          <pc:sldLayoutMkLst>
            <pc:docMk/>
            <pc:sldMasterMk cId="1946646214" sldId="2147483786"/>
            <pc:sldLayoutMk cId="2025077236" sldId="2147483795"/>
          </pc:sldLayoutMkLst>
        </pc:sldLayoutChg>
        <pc:sldLayoutChg chg="add">
          <pc:chgData name="Krysta Gingue" userId="S::ksgingue@uvm.edu::ba47150e-cfc2-4276-ad1a-fb655a34c2aa" providerId="AD" clId="Web-{8C4F0A36-773C-4822-A1E2-7295AB768A5E}" dt="2022-04-11T20:07:30.888" v="78"/>
          <pc:sldLayoutMkLst>
            <pc:docMk/>
            <pc:sldMasterMk cId="1946646214" sldId="2147483786"/>
            <pc:sldLayoutMk cId="485845709" sldId="2147483796"/>
          </pc:sldLayoutMkLst>
        </pc:sldLayoutChg>
        <pc:sldLayoutChg chg="add">
          <pc:chgData name="Krysta Gingue" userId="S::ksgingue@uvm.edu::ba47150e-cfc2-4276-ad1a-fb655a34c2aa" providerId="AD" clId="Web-{8C4F0A36-773C-4822-A1E2-7295AB768A5E}" dt="2022-04-11T20:07:30.888" v="78"/>
          <pc:sldLayoutMkLst>
            <pc:docMk/>
            <pc:sldMasterMk cId="1946646214" sldId="2147483786"/>
            <pc:sldLayoutMk cId="3266425600" sldId="2147483797"/>
          </pc:sldLayoutMkLst>
        </pc:sldLayoutChg>
      </pc:sldMasterChg>
    </pc:docChg>
  </pc:docChgLst>
  <pc:docChgLst>
    <pc:chgData name="Amelia Luke" userId="S::aluke@uvm.edu::06379dbd-9472-4812-a755-a4ba5d929f22" providerId="AD" clId="Web-{411B8533-FC94-4B25-A5F8-1C423E19C74F}"/>
    <pc:docChg chg="modSld">
      <pc:chgData name="Amelia Luke" userId="S::aluke@uvm.edu::06379dbd-9472-4812-a755-a4ba5d929f22" providerId="AD" clId="Web-{411B8533-FC94-4B25-A5F8-1C423E19C74F}" dt="2022-04-19T16:33:30.769" v="38" actId="20577"/>
      <pc:docMkLst>
        <pc:docMk/>
      </pc:docMkLst>
      <pc:sldChg chg="modSp modNotes">
        <pc:chgData name="Amelia Luke" userId="S::aluke@uvm.edu::06379dbd-9472-4812-a755-a4ba5d929f22" providerId="AD" clId="Web-{411B8533-FC94-4B25-A5F8-1C423E19C74F}" dt="2022-04-19T16:33:30.769" v="38" actId="20577"/>
        <pc:sldMkLst>
          <pc:docMk/>
          <pc:sldMk cId="2683432505" sldId="262"/>
        </pc:sldMkLst>
        <pc:spChg chg="mod">
          <ac:chgData name="Amelia Luke" userId="S::aluke@uvm.edu::06379dbd-9472-4812-a755-a4ba5d929f22" providerId="AD" clId="Web-{411B8533-FC94-4B25-A5F8-1C423E19C74F}" dt="2022-04-19T16:33:30.769" v="38" actId="20577"/>
          <ac:spMkLst>
            <pc:docMk/>
            <pc:sldMk cId="2683432505" sldId="262"/>
            <ac:spMk id="3" creationId="{6677405E-84D1-87A2-559C-53A00D9E8845}"/>
          </ac:spMkLst>
        </pc:spChg>
      </pc:sldChg>
    </pc:docChg>
  </pc:docChgLst>
  <pc:docChgLst>
    <pc:chgData name="Autumn Strom" userId="S::astrom@uvm.edu::a60274cb-58d9-4b64-89cc-2a9cc17cdb4b" providerId="AD" clId="Web-{CA8D0161-5CC1-44AC-8674-80685D7E4AA1}"/>
    <pc:docChg chg="modSld">
      <pc:chgData name="Autumn Strom" userId="S::astrom@uvm.edu::a60274cb-58d9-4b64-89cc-2a9cc17cdb4b" providerId="AD" clId="Web-{CA8D0161-5CC1-44AC-8674-80685D7E4AA1}" dt="2022-04-19T19:14:45.703" v="27" actId="20577"/>
      <pc:docMkLst>
        <pc:docMk/>
      </pc:docMkLst>
      <pc:sldChg chg="modSp">
        <pc:chgData name="Autumn Strom" userId="S::astrom@uvm.edu::a60274cb-58d9-4b64-89cc-2a9cc17cdb4b" providerId="AD" clId="Web-{CA8D0161-5CC1-44AC-8674-80685D7E4AA1}" dt="2022-04-19T19:14:45.703" v="27" actId="20577"/>
        <pc:sldMkLst>
          <pc:docMk/>
          <pc:sldMk cId="1378753182" sldId="261"/>
        </pc:sldMkLst>
        <pc:spChg chg="mod">
          <ac:chgData name="Autumn Strom" userId="S::astrom@uvm.edu::a60274cb-58d9-4b64-89cc-2a9cc17cdb4b" providerId="AD" clId="Web-{CA8D0161-5CC1-44AC-8674-80685D7E4AA1}" dt="2022-04-19T19:14:45.703" v="27" actId="20577"/>
          <ac:spMkLst>
            <pc:docMk/>
            <pc:sldMk cId="1378753182" sldId="261"/>
            <ac:spMk id="3" creationId="{33567A59-6087-589D-4767-BEC84587B767}"/>
          </ac:spMkLst>
        </pc:spChg>
      </pc:sldChg>
    </pc:docChg>
  </pc:docChgLst>
  <pc:docChgLst>
    <pc:chgData name="Krysta Gingue" userId="S::ksgingue@uvm.edu::ba47150e-cfc2-4276-ad1a-fb655a34c2aa" providerId="AD" clId="Web-{B080251E-3064-4627-92A2-D7E4D83C0F2A}"/>
    <pc:docChg chg="modSld">
      <pc:chgData name="Krysta Gingue" userId="S::ksgingue@uvm.edu::ba47150e-cfc2-4276-ad1a-fb655a34c2aa" providerId="AD" clId="Web-{B080251E-3064-4627-92A2-D7E4D83C0F2A}" dt="2022-05-01T21:06:00.900" v="545"/>
      <pc:docMkLst>
        <pc:docMk/>
      </pc:docMkLst>
      <pc:sldChg chg="modNotes">
        <pc:chgData name="Krysta Gingue" userId="S::ksgingue@uvm.edu::ba47150e-cfc2-4276-ad1a-fb655a34c2aa" providerId="AD" clId="Web-{B080251E-3064-4627-92A2-D7E4D83C0F2A}" dt="2022-05-01T20:52:15.454" v="163"/>
        <pc:sldMkLst>
          <pc:docMk/>
          <pc:sldMk cId="259522715" sldId="257"/>
        </pc:sldMkLst>
      </pc:sldChg>
      <pc:sldChg chg="modNotes">
        <pc:chgData name="Krysta Gingue" userId="S::ksgingue@uvm.edu::ba47150e-cfc2-4276-ad1a-fb655a34c2aa" providerId="AD" clId="Web-{B080251E-3064-4627-92A2-D7E4D83C0F2A}" dt="2022-05-01T20:38:28.117" v="57"/>
        <pc:sldMkLst>
          <pc:docMk/>
          <pc:sldMk cId="1378753182" sldId="261"/>
        </pc:sldMkLst>
      </pc:sldChg>
      <pc:sldChg chg="addSp delSp modSp modNotes">
        <pc:chgData name="Krysta Gingue" userId="S::ksgingue@uvm.edu::ba47150e-cfc2-4276-ad1a-fb655a34c2aa" providerId="AD" clId="Web-{B080251E-3064-4627-92A2-D7E4D83C0F2A}" dt="2022-05-01T21:06:00.900" v="545"/>
        <pc:sldMkLst>
          <pc:docMk/>
          <pc:sldMk cId="2683432505" sldId="262"/>
        </pc:sldMkLst>
        <pc:spChg chg="mod">
          <ac:chgData name="Krysta Gingue" userId="S::ksgingue@uvm.edu::ba47150e-cfc2-4276-ad1a-fb655a34c2aa" providerId="AD" clId="Web-{B080251E-3064-4627-92A2-D7E4D83C0F2A}" dt="2022-05-01T21:05:22.680" v="539"/>
          <ac:spMkLst>
            <pc:docMk/>
            <pc:sldMk cId="2683432505" sldId="262"/>
            <ac:spMk id="2" creationId="{2E9C0D1B-CB6C-AEC9-F70D-3F5A28963FC0}"/>
          </ac:spMkLst>
        </pc:spChg>
        <pc:spChg chg="mod">
          <ac:chgData name="Krysta Gingue" userId="S::ksgingue@uvm.edu::ba47150e-cfc2-4276-ad1a-fb655a34c2aa" providerId="AD" clId="Web-{B080251E-3064-4627-92A2-D7E4D83C0F2A}" dt="2022-05-01T21:05:22.680" v="539"/>
          <ac:spMkLst>
            <pc:docMk/>
            <pc:sldMk cId="2683432505" sldId="262"/>
            <ac:spMk id="3" creationId="{6677405E-84D1-87A2-559C-53A00D9E8845}"/>
          </ac:spMkLst>
        </pc:spChg>
        <pc:spChg chg="del mod">
          <ac:chgData name="Krysta Gingue" userId="S::ksgingue@uvm.edu::ba47150e-cfc2-4276-ad1a-fb655a34c2aa" providerId="AD" clId="Web-{B080251E-3064-4627-92A2-D7E4D83C0F2A}" dt="2022-05-01T21:03:37.989" v="533"/>
          <ac:spMkLst>
            <pc:docMk/>
            <pc:sldMk cId="2683432505" sldId="262"/>
            <ac:spMk id="4" creationId="{DC9BE579-89F3-BE3B-9DEA-C1B3579A6584}"/>
          </ac:spMkLst>
        </pc:spChg>
        <pc:spChg chg="del">
          <ac:chgData name="Krysta Gingue" userId="S::ksgingue@uvm.edu::ba47150e-cfc2-4276-ad1a-fb655a34c2aa" providerId="AD" clId="Web-{B080251E-3064-4627-92A2-D7E4D83C0F2A}" dt="2022-05-01T21:04:00.037" v="534"/>
          <ac:spMkLst>
            <pc:docMk/>
            <pc:sldMk cId="2683432505" sldId="262"/>
            <ac:spMk id="8" creationId="{987A0FBA-CC04-4256-A8EB-BB3C543E989C}"/>
          </ac:spMkLst>
        </pc:spChg>
        <pc:spChg chg="del">
          <ac:chgData name="Krysta Gingue" userId="S::ksgingue@uvm.edu::ba47150e-cfc2-4276-ad1a-fb655a34c2aa" providerId="AD" clId="Web-{B080251E-3064-4627-92A2-D7E4D83C0F2A}" dt="2022-05-01T21:04:00.037" v="534"/>
          <ac:spMkLst>
            <pc:docMk/>
            <pc:sldMk cId="2683432505" sldId="262"/>
            <ac:spMk id="10" creationId="{605804E6-08AA-49E9-AD30-149FDD3DD4F5}"/>
          </ac:spMkLst>
        </pc:spChg>
        <pc:spChg chg="del">
          <ac:chgData name="Krysta Gingue" userId="S::ksgingue@uvm.edu::ba47150e-cfc2-4276-ad1a-fb655a34c2aa" providerId="AD" clId="Web-{B080251E-3064-4627-92A2-D7E4D83C0F2A}" dt="2022-05-01T21:04:00.037" v="534"/>
          <ac:spMkLst>
            <pc:docMk/>
            <pc:sldMk cId="2683432505" sldId="262"/>
            <ac:spMk id="12" creationId="{424ECFA8-BE37-446C-B1BD-88D2981B6F47}"/>
          </ac:spMkLst>
        </pc:spChg>
        <pc:spChg chg="add del">
          <ac:chgData name="Krysta Gingue" userId="S::ksgingue@uvm.edu::ba47150e-cfc2-4276-ad1a-fb655a34c2aa" providerId="AD" clId="Web-{B080251E-3064-4627-92A2-D7E4D83C0F2A}" dt="2022-05-01T21:04:24.631" v="536"/>
          <ac:spMkLst>
            <pc:docMk/>
            <pc:sldMk cId="2683432505" sldId="262"/>
            <ac:spMk id="17" creationId="{075615F8-B807-416B-8DBB-536E4371AA51}"/>
          </ac:spMkLst>
        </pc:spChg>
        <pc:spChg chg="add del">
          <ac:chgData name="Krysta Gingue" userId="S::ksgingue@uvm.edu::ba47150e-cfc2-4276-ad1a-fb655a34c2aa" providerId="AD" clId="Web-{B080251E-3064-4627-92A2-D7E4D83C0F2A}" dt="2022-05-01T21:04:24.631" v="536"/>
          <ac:spMkLst>
            <pc:docMk/>
            <pc:sldMk cId="2683432505" sldId="262"/>
            <ac:spMk id="19" creationId="{84B00B68-CFBC-4421-A21F-3AD42916864B}"/>
          </ac:spMkLst>
        </pc:spChg>
        <pc:spChg chg="add del">
          <ac:chgData name="Krysta Gingue" userId="S::ksgingue@uvm.edu::ba47150e-cfc2-4276-ad1a-fb655a34c2aa" providerId="AD" clId="Web-{B080251E-3064-4627-92A2-D7E4D83C0F2A}" dt="2022-05-01T21:05:22.680" v="539"/>
          <ac:spMkLst>
            <pc:docMk/>
            <pc:sldMk cId="2683432505" sldId="262"/>
            <ac:spMk id="24" creationId="{075615F8-B807-416B-8DBB-536E4371AA51}"/>
          </ac:spMkLst>
        </pc:spChg>
        <pc:spChg chg="add del">
          <ac:chgData name="Krysta Gingue" userId="S::ksgingue@uvm.edu::ba47150e-cfc2-4276-ad1a-fb655a34c2aa" providerId="AD" clId="Web-{B080251E-3064-4627-92A2-D7E4D83C0F2A}" dt="2022-05-01T21:05:22.680" v="539"/>
          <ac:spMkLst>
            <pc:docMk/>
            <pc:sldMk cId="2683432505" sldId="262"/>
            <ac:spMk id="26" creationId="{84B00B68-CFBC-4421-A21F-3AD42916864B}"/>
          </ac:spMkLst>
        </pc:spChg>
        <pc:spChg chg="add">
          <ac:chgData name="Krysta Gingue" userId="S::ksgingue@uvm.edu::ba47150e-cfc2-4276-ad1a-fb655a34c2aa" providerId="AD" clId="Web-{B080251E-3064-4627-92A2-D7E4D83C0F2A}" dt="2022-05-01T21:05:22.680" v="539"/>
          <ac:spMkLst>
            <pc:docMk/>
            <pc:sldMk cId="2683432505" sldId="262"/>
            <ac:spMk id="31" creationId="{075615F8-B807-416B-8DBB-536E4371AA51}"/>
          </ac:spMkLst>
        </pc:spChg>
        <pc:spChg chg="add">
          <ac:chgData name="Krysta Gingue" userId="S::ksgingue@uvm.edu::ba47150e-cfc2-4276-ad1a-fb655a34c2aa" providerId="AD" clId="Web-{B080251E-3064-4627-92A2-D7E4D83C0F2A}" dt="2022-05-01T21:05:22.680" v="539"/>
          <ac:spMkLst>
            <pc:docMk/>
            <pc:sldMk cId="2683432505" sldId="262"/>
            <ac:spMk id="33" creationId="{CD3367DB-2B8E-481D-9387-1B6C9ED8BFF1}"/>
          </ac:spMkLst>
        </pc:spChg>
        <pc:grpChg chg="add">
          <ac:chgData name="Krysta Gingue" userId="S::ksgingue@uvm.edu::ba47150e-cfc2-4276-ad1a-fb655a34c2aa" providerId="AD" clId="Web-{B080251E-3064-4627-92A2-D7E4D83C0F2A}" dt="2022-05-01T21:05:22.680" v="539"/>
          <ac:grpSpMkLst>
            <pc:docMk/>
            <pc:sldMk cId="2683432505" sldId="262"/>
            <ac:grpSpMk id="35" creationId="{D6E2F662-3951-4E85-A10D-1150ACD4ED79}"/>
          </ac:grpSpMkLst>
        </pc:grpChg>
        <pc:picChg chg="mod">
          <ac:chgData name="Krysta Gingue" userId="S::ksgingue@uvm.edu::ba47150e-cfc2-4276-ad1a-fb655a34c2aa" providerId="AD" clId="Web-{B080251E-3064-4627-92A2-D7E4D83C0F2A}" dt="2022-05-01T21:05:58.571" v="544"/>
          <ac:picMkLst>
            <pc:docMk/>
            <pc:sldMk cId="2683432505" sldId="262"/>
            <ac:picMk id="5" creationId="{74902556-D0EA-5545-B090-B4AC94816E51}"/>
          </ac:picMkLst>
        </pc:picChg>
        <pc:picChg chg="mod ord">
          <ac:chgData name="Krysta Gingue" userId="S::ksgingue@uvm.edu::ba47150e-cfc2-4276-ad1a-fb655a34c2aa" providerId="AD" clId="Web-{B080251E-3064-4627-92A2-D7E4D83C0F2A}" dt="2022-05-01T21:06:00.900" v="545"/>
          <ac:picMkLst>
            <pc:docMk/>
            <pc:sldMk cId="2683432505" sldId="262"/>
            <ac:picMk id="6" creationId="{798C1044-07B4-BDB1-CE97-0E1C8346741A}"/>
          </ac:picMkLst>
        </pc:picChg>
        <pc:picChg chg="mod ord">
          <ac:chgData name="Krysta Gingue" userId="S::ksgingue@uvm.edu::ba47150e-cfc2-4276-ad1a-fb655a34c2aa" providerId="AD" clId="Web-{B080251E-3064-4627-92A2-D7E4D83C0F2A}" dt="2022-05-01T21:05:56.040" v="543"/>
          <ac:picMkLst>
            <pc:docMk/>
            <pc:sldMk cId="2683432505" sldId="262"/>
            <ac:picMk id="7" creationId="{8E94A426-71F4-FAB5-E27C-CB0BC2F6EA8C}"/>
          </ac:picMkLst>
        </pc:picChg>
      </pc:sldChg>
      <pc:sldChg chg="addSp delSp modSp modNotes">
        <pc:chgData name="Krysta Gingue" userId="S::ksgingue@uvm.edu::ba47150e-cfc2-4276-ad1a-fb655a34c2aa" providerId="AD" clId="Web-{B080251E-3064-4627-92A2-D7E4D83C0F2A}" dt="2022-05-01T21:01:06.891" v="517"/>
        <pc:sldMkLst>
          <pc:docMk/>
          <pc:sldMk cId="3838746246" sldId="263"/>
        </pc:sldMkLst>
        <pc:spChg chg="mod">
          <ac:chgData name="Krysta Gingue" userId="S::ksgingue@uvm.edu::ba47150e-cfc2-4276-ad1a-fb655a34c2aa" providerId="AD" clId="Web-{B080251E-3064-4627-92A2-D7E4D83C0F2A}" dt="2022-05-01T20:23:48.686" v="27"/>
          <ac:spMkLst>
            <pc:docMk/>
            <pc:sldMk cId="3838746246" sldId="263"/>
            <ac:spMk id="2" creationId="{CF6A844A-B422-BCA7-DB69-74DD087ED5D4}"/>
          </ac:spMkLst>
        </pc:spChg>
        <pc:spChg chg="add del">
          <ac:chgData name="Krysta Gingue" userId="S::ksgingue@uvm.edu::ba47150e-cfc2-4276-ad1a-fb655a34c2aa" providerId="AD" clId="Web-{B080251E-3064-4627-92A2-D7E4D83C0F2A}" dt="2022-05-01T20:23:38.123" v="26"/>
          <ac:spMkLst>
            <pc:docMk/>
            <pc:sldMk cId="3838746246" sldId="263"/>
            <ac:spMk id="37" creationId="{EDA32667-BAAD-4252-B7F6-CDABAD11DAEF}"/>
          </ac:spMkLst>
        </pc:spChg>
        <pc:spChg chg="add del">
          <ac:chgData name="Krysta Gingue" userId="S::ksgingue@uvm.edu::ba47150e-cfc2-4276-ad1a-fb655a34c2aa" providerId="AD" clId="Web-{B080251E-3064-4627-92A2-D7E4D83C0F2A}" dt="2022-05-01T20:23:38.123" v="26"/>
          <ac:spMkLst>
            <pc:docMk/>
            <pc:sldMk cId="3838746246" sldId="263"/>
            <ac:spMk id="38" creationId="{987A0FBA-CC04-4256-A8EB-BB3C543E989C}"/>
          </ac:spMkLst>
        </pc:spChg>
        <pc:spChg chg="add del">
          <ac:chgData name="Krysta Gingue" userId="S::ksgingue@uvm.edu::ba47150e-cfc2-4276-ad1a-fb655a34c2aa" providerId="AD" clId="Web-{B080251E-3064-4627-92A2-D7E4D83C0F2A}" dt="2022-05-01T20:23:38.123" v="26"/>
          <ac:spMkLst>
            <pc:docMk/>
            <pc:sldMk cId="3838746246" sldId="263"/>
            <ac:spMk id="39" creationId="{7699B66A-3779-48B9-9963-C9339B22B0AA}"/>
          </ac:spMkLst>
        </pc:spChg>
        <pc:spChg chg="add del">
          <ac:chgData name="Krysta Gingue" userId="S::ksgingue@uvm.edu::ba47150e-cfc2-4276-ad1a-fb655a34c2aa" providerId="AD" clId="Web-{B080251E-3064-4627-92A2-D7E4D83C0F2A}" dt="2022-05-01T20:23:38.123" v="26"/>
          <ac:spMkLst>
            <pc:docMk/>
            <pc:sldMk cId="3838746246" sldId="263"/>
            <ac:spMk id="40" creationId="{5D2088EB-F82A-4CF7-A658-5EB0B344D7F6}"/>
          </ac:spMkLst>
        </pc:spChg>
        <pc:spChg chg="add del">
          <ac:chgData name="Krysta Gingue" userId="S::ksgingue@uvm.edu::ba47150e-cfc2-4276-ad1a-fb655a34c2aa" providerId="AD" clId="Web-{B080251E-3064-4627-92A2-D7E4D83C0F2A}" dt="2022-05-01T20:23:30.107" v="23"/>
          <ac:spMkLst>
            <pc:docMk/>
            <pc:sldMk cId="3838746246" sldId="263"/>
            <ac:spMk id="45" creationId="{987A0FBA-CC04-4256-A8EB-BB3C543E989C}"/>
          </ac:spMkLst>
        </pc:spChg>
        <pc:spChg chg="add del">
          <ac:chgData name="Krysta Gingue" userId="S::ksgingue@uvm.edu::ba47150e-cfc2-4276-ad1a-fb655a34c2aa" providerId="AD" clId="Web-{B080251E-3064-4627-92A2-D7E4D83C0F2A}" dt="2022-05-01T20:23:30.107" v="23"/>
          <ac:spMkLst>
            <pc:docMk/>
            <pc:sldMk cId="3838746246" sldId="263"/>
            <ac:spMk id="47" creationId="{E861A6E4-CB70-4D29-87D4-AD020035F920}"/>
          </ac:spMkLst>
        </pc:spChg>
        <pc:spChg chg="add del">
          <ac:chgData name="Krysta Gingue" userId="S::ksgingue@uvm.edu::ba47150e-cfc2-4276-ad1a-fb655a34c2aa" providerId="AD" clId="Web-{B080251E-3064-4627-92A2-D7E4D83C0F2A}" dt="2022-05-01T20:23:30.107" v="23"/>
          <ac:spMkLst>
            <pc:docMk/>
            <pc:sldMk cId="3838746246" sldId="263"/>
            <ac:spMk id="49" creationId="{BFE67A51-A6D2-4F56-B718-2BF4AD24E756}"/>
          </ac:spMkLst>
        </pc:spChg>
        <pc:spChg chg="add del">
          <ac:chgData name="Krysta Gingue" userId="S::ksgingue@uvm.edu::ba47150e-cfc2-4276-ad1a-fb655a34c2aa" providerId="AD" clId="Web-{B080251E-3064-4627-92A2-D7E4D83C0F2A}" dt="2022-05-01T20:23:38.076" v="25"/>
          <ac:spMkLst>
            <pc:docMk/>
            <pc:sldMk cId="3838746246" sldId="263"/>
            <ac:spMk id="51" creationId="{987A0FBA-CC04-4256-A8EB-BB3C543E989C}"/>
          </ac:spMkLst>
        </pc:spChg>
        <pc:spChg chg="add del">
          <ac:chgData name="Krysta Gingue" userId="S::ksgingue@uvm.edu::ba47150e-cfc2-4276-ad1a-fb655a34c2aa" providerId="AD" clId="Web-{B080251E-3064-4627-92A2-D7E4D83C0F2A}" dt="2022-05-01T20:23:38.076" v="25"/>
          <ac:spMkLst>
            <pc:docMk/>
            <pc:sldMk cId="3838746246" sldId="263"/>
            <ac:spMk id="52" creationId="{6A13B60C-56B1-46B4-98A6-1482A52E76C2}"/>
          </ac:spMkLst>
        </pc:spChg>
        <pc:spChg chg="add del">
          <ac:chgData name="Krysta Gingue" userId="S::ksgingue@uvm.edu::ba47150e-cfc2-4276-ad1a-fb655a34c2aa" providerId="AD" clId="Web-{B080251E-3064-4627-92A2-D7E4D83C0F2A}" dt="2022-05-01T20:23:38.076" v="25"/>
          <ac:spMkLst>
            <pc:docMk/>
            <pc:sldMk cId="3838746246" sldId="263"/>
            <ac:spMk id="53" creationId="{F024A8E9-062E-406A-BE10-CED2800110DB}"/>
          </ac:spMkLst>
        </pc:spChg>
        <pc:spChg chg="add del">
          <ac:chgData name="Krysta Gingue" userId="S::ksgingue@uvm.edu::ba47150e-cfc2-4276-ad1a-fb655a34c2aa" providerId="AD" clId="Web-{B080251E-3064-4627-92A2-D7E4D83C0F2A}" dt="2022-05-01T20:23:48.686" v="27"/>
          <ac:spMkLst>
            <pc:docMk/>
            <pc:sldMk cId="3838746246" sldId="263"/>
            <ac:spMk id="55" creationId="{987A0FBA-CC04-4256-A8EB-BB3C543E989C}"/>
          </ac:spMkLst>
        </pc:spChg>
        <pc:spChg chg="add del">
          <ac:chgData name="Krysta Gingue" userId="S::ksgingue@uvm.edu::ba47150e-cfc2-4276-ad1a-fb655a34c2aa" providerId="AD" clId="Web-{B080251E-3064-4627-92A2-D7E4D83C0F2A}" dt="2022-05-01T20:23:48.686" v="27"/>
          <ac:spMkLst>
            <pc:docMk/>
            <pc:sldMk cId="3838746246" sldId="263"/>
            <ac:spMk id="56" creationId="{7699B66A-3779-48B9-9963-C9339B22B0AA}"/>
          </ac:spMkLst>
        </pc:spChg>
        <pc:spChg chg="add del">
          <ac:chgData name="Krysta Gingue" userId="S::ksgingue@uvm.edu::ba47150e-cfc2-4276-ad1a-fb655a34c2aa" providerId="AD" clId="Web-{B080251E-3064-4627-92A2-D7E4D83C0F2A}" dt="2022-05-01T20:23:48.686" v="27"/>
          <ac:spMkLst>
            <pc:docMk/>
            <pc:sldMk cId="3838746246" sldId="263"/>
            <ac:spMk id="57" creationId="{5D2088EB-F82A-4CF7-A658-5EB0B344D7F6}"/>
          </ac:spMkLst>
        </pc:spChg>
        <pc:spChg chg="add del">
          <ac:chgData name="Krysta Gingue" userId="S::ksgingue@uvm.edu::ba47150e-cfc2-4276-ad1a-fb655a34c2aa" providerId="AD" clId="Web-{B080251E-3064-4627-92A2-D7E4D83C0F2A}" dt="2022-05-01T20:23:48.686" v="27"/>
          <ac:spMkLst>
            <pc:docMk/>
            <pc:sldMk cId="3838746246" sldId="263"/>
            <ac:spMk id="58" creationId="{EDA32667-BAAD-4252-B7F6-CDABAD11DAEF}"/>
          </ac:spMkLst>
        </pc:spChg>
        <pc:spChg chg="add">
          <ac:chgData name="Krysta Gingue" userId="S::ksgingue@uvm.edu::ba47150e-cfc2-4276-ad1a-fb655a34c2aa" providerId="AD" clId="Web-{B080251E-3064-4627-92A2-D7E4D83C0F2A}" dt="2022-05-01T20:23:48.686" v="27"/>
          <ac:spMkLst>
            <pc:docMk/>
            <pc:sldMk cId="3838746246" sldId="263"/>
            <ac:spMk id="63" creationId="{987A0FBA-CC04-4256-A8EB-BB3C543E989C}"/>
          </ac:spMkLst>
        </pc:spChg>
        <pc:spChg chg="add">
          <ac:chgData name="Krysta Gingue" userId="S::ksgingue@uvm.edu::ba47150e-cfc2-4276-ad1a-fb655a34c2aa" providerId="AD" clId="Web-{B080251E-3064-4627-92A2-D7E4D83C0F2A}" dt="2022-05-01T20:23:48.686" v="27"/>
          <ac:spMkLst>
            <pc:docMk/>
            <pc:sldMk cId="3838746246" sldId="263"/>
            <ac:spMk id="65" creationId="{3F3A0F6C-EB8F-4A4C-8258-23F6D815E0E0}"/>
          </ac:spMkLst>
        </pc:spChg>
        <pc:spChg chg="add">
          <ac:chgData name="Krysta Gingue" userId="S::ksgingue@uvm.edu::ba47150e-cfc2-4276-ad1a-fb655a34c2aa" providerId="AD" clId="Web-{B080251E-3064-4627-92A2-D7E4D83C0F2A}" dt="2022-05-01T20:23:48.686" v="27"/>
          <ac:spMkLst>
            <pc:docMk/>
            <pc:sldMk cId="3838746246" sldId="263"/>
            <ac:spMk id="67" creationId="{6A9C92F4-A4A4-42E0-9391-C666AAED1E6A}"/>
          </ac:spMkLst>
        </pc:spChg>
        <pc:graphicFrameChg chg="mod modGraphic">
          <ac:chgData name="Krysta Gingue" userId="S::ksgingue@uvm.edu::ba47150e-cfc2-4276-ad1a-fb655a34c2aa" providerId="AD" clId="Web-{B080251E-3064-4627-92A2-D7E4D83C0F2A}" dt="2022-05-01T20:23:48.686" v="27"/>
          <ac:graphicFrameMkLst>
            <pc:docMk/>
            <pc:sldMk cId="3838746246" sldId="263"/>
            <ac:graphicFrameMk id="16" creationId="{21A34E75-2490-C895-1224-0FE428B670CD}"/>
          </ac:graphicFrameMkLst>
        </pc:graphicFrameChg>
        <pc:picChg chg="del">
          <ac:chgData name="Krysta Gingue" userId="S::ksgingue@uvm.edu::ba47150e-cfc2-4276-ad1a-fb655a34c2aa" providerId="AD" clId="Web-{B080251E-3064-4627-92A2-D7E4D83C0F2A}" dt="2022-05-01T20:23:21.779" v="21"/>
          <ac:picMkLst>
            <pc:docMk/>
            <pc:sldMk cId="3838746246" sldId="263"/>
            <ac:picMk id="2073" creationId="{B6909B67-D6CE-D364-A897-0D7A8EE3E879}"/>
          </ac:picMkLst>
        </pc:picChg>
      </pc:sldChg>
    </pc:docChg>
  </pc:docChgLst>
  <pc:docChgLst>
    <pc:chgData name="Amelia Luke" userId="S::aluke@uvm.edu::06379dbd-9472-4812-a755-a4ba5d929f22" providerId="AD" clId="Web-{D8B63888-DBE9-418C-843D-60C487EFDDF3}"/>
    <pc:docChg chg="addSld modSld">
      <pc:chgData name="Amelia Luke" userId="S::aluke@uvm.edu::06379dbd-9472-4812-a755-a4ba5d929f22" providerId="AD" clId="Web-{D8B63888-DBE9-418C-843D-60C487EFDDF3}" dt="2022-04-11T20:42:38.853" v="81" actId="20577"/>
      <pc:docMkLst>
        <pc:docMk/>
      </pc:docMkLst>
      <pc:sldChg chg="modSp new">
        <pc:chgData name="Amelia Luke" userId="S::aluke@uvm.edu::06379dbd-9472-4812-a755-a4ba5d929f22" providerId="AD" clId="Web-{D8B63888-DBE9-418C-843D-60C487EFDDF3}" dt="2022-04-11T20:14:02.726" v="17" actId="20577"/>
        <pc:sldMkLst>
          <pc:docMk/>
          <pc:sldMk cId="3865935974" sldId="259"/>
        </pc:sldMkLst>
        <pc:spChg chg="mod">
          <ac:chgData name="Amelia Luke" userId="S::aluke@uvm.edu::06379dbd-9472-4812-a755-a4ba5d929f22" providerId="AD" clId="Web-{D8B63888-DBE9-418C-843D-60C487EFDDF3}" dt="2022-04-11T20:14:02.726" v="17" actId="20577"/>
          <ac:spMkLst>
            <pc:docMk/>
            <pc:sldMk cId="3865935974" sldId="259"/>
            <ac:spMk id="2" creationId="{80F9E579-1B0E-F0D9-7A30-459B847DDA88}"/>
          </ac:spMkLst>
        </pc:spChg>
      </pc:sldChg>
      <pc:sldChg chg="modSp new">
        <pc:chgData name="Amelia Luke" userId="S::aluke@uvm.edu::06379dbd-9472-4812-a755-a4ba5d929f22" providerId="AD" clId="Web-{D8B63888-DBE9-418C-843D-60C487EFDDF3}" dt="2022-04-11T20:15:36.369" v="26" actId="20577"/>
        <pc:sldMkLst>
          <pc:docMk/>
          <pc:sldMk cId="2033257920" sldId="260"/>
        </pc:sldMkLst>
        <pc:spChg chg="mod">
          <ac:chgData name="Amelia Luke" userId="S::aluke@uvm.edu::06379dbd-9472-4812-a755-a4ba5d929f22" providerId="AD" clId="Web-{D8B63888-DBE9-418C-843D-60C487EFDDF3}" dt="2022-04-11T20:15:36.369" v="26" actId="20577"/>
          <ac:spMkLst>
            <pc:docMk/>
            <pc:sldMk cId="2033257920" sldId="260"/>
            <ac:spMk id="2" creationId="{7DAA285A-CDDB-2941-F38A-4424D85DEF84}"/>
          </ac:spMkLst>
        </pc:spChg>
      </pc:sldChg>
      <pc:sldChg chg="modSp new">
        <pc:chgData name="Amelia Luke" userId="S::aluke@uvm.edu::06379dbd-9472-4812-a755-a4ba5d929f22" providerId="AD" clId="Web-{D8B63888-DBE9-418C-843D-60C487EFDDF3}" dt="2022-04-11T20:15:46.791" v="39" actId="20577"/>
        <pc:sldMkLst>
          <pc:docMk/>
          <pc:sldMk cId="1378753182" sldId="261"/>
        </pc:sldMkLst>
        <pc:spChg chg="mod">
          <ac:chgData name="Amelia Luke" userId="S::aluke@uvm.edu::06379dbd-9472-4812-a755-a4ba5d929f22" providerId="AD" clId="Web-{D8B63888-DBE9-418C-843D-60C487EFDDF3}" dt="2022-04-11T20:15:46.791" v="39" actId="20577"/>
          <ac:spMkLst>
            <pc:docMk/>
            <pc:sldMk cId="1378753182" sldId="261"/>
            <ac:spMk id="2" creationId="{53EDD4A9-4BA3-24C6-5073-DE7AA83BAB68}"/>
          </ac:spMkLst>
        </pc:spChg>
      </pc:sldChg>
      <pc:sldChg chg="modSp new">
        <pc:chgData name="Amelia Luke" userId="S::aluke@uvm.edu::06379dbd-9472-4812-a755-a4ba5d929f22" providerId="AD" clId="Web-{D8B63888-DBE9-418C-843D-60C487EFDDF3}" dt="2022-04-11T20:23:17.660" v="68" actId="20577"/>
        <pc:sldMkLst>
          <pc:docMk/>
          <pc:sldMk cId="2683432505" sldId="262"/>
        </pc:sldMkLst>
        <pc:spChg chg="mod">
          <ac:chgData name="Amelia Luke" userId="S::aluke@uvm.edu::06379dbd-9472-4812-a755-a4ba5d929f22" providerId="AD" clId="Web-{D8B63888-DBE9-418C-843D-60C487EFDDF3}" dt="2022-04-11T20:23:17.660" v="68" actId="20577"/>
          <ac:spMkLst>
            <pc:docMk/>
            <pc:sldMk cId="2683432505" sldId="262"/>
            <ac:spMk id="2" creationId="{2E9C0D1B-CB6C-AEC9-F70D-3F5A28963FC0}"/>
          </ac:spMkLst>
        </pc:spChg>
      </pc:sldChg>
      <pc:sldChg chg="modSp">
        <pc:chgData name="Amelia Luke" userId="S::aluke@uvm.edu::06379dbd-9472-4812-a755-a4ba5d929f22" providerId="AD" clId="Web-{D8B63888-DBE9-418C-843D-60C487EFDDF3}" dt="2022-04-11T20:42:30.587" v="71" actId="20577"/>
        <pc:sldMkLst>
          <pc:docMk/>
          <pc:sldMk cId="1692771578" sldId="264"/>
        </pc:sldMkLst>
        <pc:spChg chg="mod">
          <ac:chgData name="Amelia Luke" userId="S::aluke@uvm.edu::06379dbd-9472-4812-a755-a4ba5d929f22" providerId="AD" clId="Web-{D8B63888-DBE9-418C-843D-60C487EFDDF3}" dt="2022-04-11T20:42:30.587" v="71" actId="20577"/>
          <ac:spMkLst>
            <pc:docMk/>
            <pc:sldMk cId="1692771578" sldId="264"/>
            <ac:spMk id="2" creationId="{30A406F8-23A8-B555-0185-A2CE2A86784F}"/>
          </ac:spMkLst>
        </pc:spChg>
      </pc:sldChg>
      <pc:sldChg chg="modSp new">
        <pc:chgData name="Amelia Luke" userId="S::aluke@uvm.edu::06379dbd-9472-4812-a755-a4ba5d929f22" providerId="AD" clId="Web-{D8B63888-DBE9-418C-843D-60C487EFDDF3}" dt="2022-04-11T20:42:38.853" v="81" actId="20577"/>
        <pc:sldMkLst>
          <pc:docMk/>
          <pc:sldMk cId="1520319927" sldId="265"/>
        </pc:sldMkLst>
        <pc:spChg chg="mod">
          <ac:chgData name="Amelia Luke" userId="S::aluke@uvm.edu::06379dbd-9472-4812-a755-a4ba5d929f22" providerId="AD" clId="Web-{D8B63888-DBE9-418C-843D-60C487EFDDF3}" dt="2022-04-11T20:42:38.853" v="81" actId="20577"/>
          <ac:spMkLst>
            <pc:docMk/>
            <pc:sldMk cId="1520319927" sldId="265"/>
            <ac:spMk id="2" creationId="{782259E5-C399-0BB8-3D4B-16FF1FDAD055}"/>
          </ac:spMkLst>
        </pc:spChg>
      </pc:sldChg>
    </pc:docChg>
  </pc:docChgLst>
  <pc:docChgLst>
    <pc:chgData name="Catherine Alexander (she/her)" userId="S::ccalexan@uvm.edu::29546081-1a50-4f9e-84b3-9589bbdb7fda" providerId="AD" clId="Web-{7ECAD746-0746-413F-B540-7D438E89B8BC}"/>
    <pc:docChg chg="modSld">
      <pc:chgData name="Catherine Alexander (she/her)" userId="S::ccalexan@uvm.edu::29546081-1a50-4f9e-84b3-9589bbdb7fda" providerId="AD" clId="Web-{7ECAD746-0746-413F-B540-7D438E89B8BC}" dt="2022-04-24T21:46:05.544" v="239" actId="14100"/>
      <pc:docMkLst>
        <pc:docMk/>
      </pc:docMkLst>
      <pc:sldChg chg="modSp">
        <pc:chgData name="Catherine Alexander (she/her)" userId="S::ccalexan@uvm.edu::29546081-1a50-4f9e-84b3-9589bbdb7fda" providerId="AD" clId="Web-{7ECAD746-0746-413F-B540-7D438E89B8BC}" dt="2022-04-24T21:38:34.015" v="13" actId="20577"/>
        <pc:sldMkLst>
          <pc:docMk/>
          <pc:sldMk cId="2747926452" sldId="258"/>
        </pc:sldMkLst>
        <pc:graphicFrameChg chg="modGraphic">
          <ac:chgData name="Catherine Alexander (she/her)" userId="S::ccalexan@uvm.edu::29546081-1a50-4f9e-84b3-9589bbdb7fda" providerId="AD" clId="Web-{7ECAD746-0746-413F-B540-7D438E89B8BC}" dt="2022-04-24T21:38:34.015" v="13" actId="20577"/>
          <ac:graphicFrameMkLst>
            <pc:docMk/>
            <pc:sldMk cId="2747926452" sldId="258"/>
            <ac:graphicFrameMk id="14" creationId="{23AC0944-CF3B-311E-E4DC-B92AD8B9A69D}"/>
          </ac:graphicFrameMkLst>
        </pc:graphicFrameChg>
      </pc:sldChg>
      <pc:sldChg chg="modSp">
        <pc:chgData name="Catherine Alexander (she/her)" userId="S::ccalexan@uvm.edu::29546081-1a50-4f9e-84b3-9589bbdb7fda" providerId="AD" clId="Web-{7ECAD746-0746-413F-B540-7D438E89B8BC}" dt="2022-04-24T21:46:05.544" v="239" actId="14100"/>
        <pc:sldMkLst>
          <pc:docMk/>
          <pc:sldMk cId="2033257920" sldId="260"/>
        </pc:sldMkLst>
        <pc:spChg chg="mod">
          <ac:chgData name="Catherine Alexander (she/her)" userId="S::ccalexan@uvm.edu::29546081-1a50-4f9e-84b3-9589bbdb7fda" providerId="AD" clId="Web-{7ECAD746-0746-413F-B540-7D438E89B8BC}" dt="2022-04-24T21:42:29.428" v="59" actId="20577"/>
          <ac:spMkLst>
            <pc:docMk/>
            <pc:sldMk cId="2033257920" sldId="260"/>
            <ac:spMk id="2" creationId="{7DAA285A-CDDB-2941-F38A-4424D85DEF84}"/>
          </ac:spMkLst>
        </pc:spChg>
        <pc:spChg chg="mod">
          <ac:chgData name="Catherine Alexander (she/her)" userId="S::ccalexan@uvm.edu::29546081-1a50-4f9e-84b3-9589bbdb7fda" providerId="AD" clId="Web-{7ECAD746-0746-413F-B540-7D438E89B8BC}" dt="2022-04-24T21:46:05.544" v="239" actId="14100"/>
          <ac:spMkLst>
            <pc:docMk/>
            <pc:sldMk cId="2033257920" sldId="260"/>
            <ac:spMk id="3" creationId="{C9E61682-5561-EFBC-C4A3-ECF663425182}"/>
          </ac:spMkLst>
        </pc:spChg>
      </pc:sldChg>
    </pc:docChg>
  </pc:docChgLst>
  <pc:docChgLst>
    <pc:chgData name="Amelia Luke" userId="S::aluke@uvm.edu::06379dbd-9472-4812-a755-a4ba5d929f22" providerId="AD" clId="Web-{E0356812-F9D1-47C2-A15D-6AA916D34844}"/>
    <pc:docChg chg="modSld">
      <pc:chgData name="Amelia Luke" userId="S::aluke@uvm.edu::06379dbd-9472-4812-a755-a4ba5d929f22" providerId="AD" clId="Web-{E0356812-F9D1-47C2-A15D-6AA916D34844}" dt="2022-05-01T20:44:17.561" v="11"/>
      <pc:docMkLst>
        <pc:docMk/>
      </pc:docMkLst>
      <pc:sldChg chg="modNotes">
        <pc:chgData name="Amelia Luke" userId="S::aluke@uvm.edu::06379dbd-9472-4812-a755-a4ba5d929f22" providerId="AD" clId="Web-{E0356812-F9D1-47C2-A15D-6AA916D34844}" dt="2022-05-01T20:42:47.711" v="7"/>
        <pc:sldMkLst>
          <pc:docMk/>
          <pc:sldMk cId="2683432505" sldId="262"/>
        </pc:sldMkLst>
      </pc:sldChg>
      <pc:sldChg chg="modSp modNotes">
        <pc:chgData name="Amelia Luke" userId="S::aluke@uvm.edu::06379dbd-9472-4812-a755-a4ba5d929f22" providerId="AD" clId="Web-{E0356812-F9D1-47C2-A15D-6AA916D34844}" dt="2022-05-01T20:44:17.561" v="11"/>
        <pc:sldMkLst>
          <pc:docMk/>
          <pc:sldMk cId="3838746246" sldId="263"/>
        </pc:sldMkLst>
        <pc:graphicFrameChg chg="modGraphic">
          <ac:chgData name="Amelia Luke" userId="S::aluke@uvm.edu::06379dbd-9472-4812-a755-a4ba5d929f22" providerId="AD" clId="Web-{E0356812-F9D1-47C2-A15D-6AA916D34844}" dt="2022-05-01T20:24:18.339" v="1"/>
          <ac:graphicFrameMkLst>
            <pc:docMk/>
            <pc:sldMk cId="3838746246" sldId="263"/>
            <ac:graphicFrameMk id="16" creationId="{21A34E75-2490-C895-1224-0FE428B670CD}"/>
          </ac:graphicFrameMkLst>
        </pc:graphicFrameChg>
      </pc:sldChg>
    </pc:docChg>
  </pc:docChgLst>
  <pc:docChgLst>
    <pc:chgData name="Krysta Gingue" userId="ba47150e-cfc2-4276-ad1a-fb655a34c2aa" providerId="ADAL" clId="{56BC710A-18CB-064C-9F21-CEEFE0D9905C}"/>
    <pc:docChg chg="undo redo custSel addSld modSld">
      <pc:chgData name="Krysta Gingue" userId="ba47150e-cfc2-4276-ad1a-fb655a34c2aa" providerId="ADAL" clId="{56BC710A-18CB-064C-9F21-CEEFE0D9905C}" dt="2022-04-25T22:15:09.471" v="3319" actId="1076"/>
      <pc:docMkLst>
        <pc:docMk/>
      </pc:docMkLst>
      <pc:sldChg chg="addSp delSp modSp mod modNotesTx">
        <pc:chgData name="Krysta Gingue" userId="ba47150e-cfc2-4276-ad1a-fb655a34c2aa" providerId="ADAL" clId="{56BC710A-18CB-064C-9F21-CEEFE0D9905C}" dt="2022-04-24T22:06:09.873" v="3284" actId="20577"/>
        <pc:sldMkLst>
          <pc:docMk/>
          <pc:sldMk cId="259522715" sldId="257"/>
        </pc:sldMkLst>
        <pc:spChg chg="mod">
          <ac:chgData name="Krysta Gingue" userId="ba47150e-cfc2-4276-ad1a-fb655a34c2aa" providerId="ADAL" clId="{56BC710A-18CB-064C-9F21-CEEFE0D9905C}" dt="2022-04-24T21:49:42.788" v="1837" actId="1076"/>
          <ac:spMkLst>
            <pc:docMk/>
            <pc:sldMk cId="259522715" sldId="257"/>
            <ac:spMk id="2" creationId="{00457F44-8005-39A7-3F9B-30FE709A6ACC}"/>
          </ac:spMkLst>
        </pc:spChg>
        <pc:spChg chg="add del mod">
          <ac:chgData name="Krysta Gingue" userId="ba47150e-cfc2-4276-ad1a-fb655a34c2aa" providerId="ADAL" clId="{56BC710A-18CB-064C-9F21-CEEFE0D9905C}" dt="2022-04-24T21:20:56.501" v="1554" actId="26606"/>
          <ac:spMkLst>
            <pc:docMk/>
            <pc:sldMk cId="259522715" sldId="257"/>
            <ac:spMk id="3" creationId="{F2637F5C-4E87-2AC7-615F-E43EF3206BD9}"/>
          </ac:spMkLst>
        </pc:spChg>
        <pc:spChg chg="del">
          <ac:chgData name="Krysta Gingue" userId="ba47150e-cfc2-4276-ad1a-fb655a34c2aa" providerId="ADAL" clId="{56BC710A-18CB-064C-9F21-CEEFE0D9905C}" dt="2022-04-24T20:50:27.111" v="762" actId="26606"/>
          <ac:spMkLst>
            <pc:docMk/>
            <pc:sldMk cId="259522715" sldId="257"/>
            <ac:spMk id="8" creationId="{987A0FBA-CC04-4256-A8EB-BB3C543E989C}"/>
          </ac:spMkLst>
        </pc:spChg>
        <pc:spChg chg="del">
          <ac:chgData name="Krysta Gingue" userId="ba47150e-cfc2-4276-ad1a-fb655a34c2aa" providerId="ADAL" clId="{56BC710A-18CB-064C-9F21-CEEFE0D9905C}" dt="2022-04-24T20:50:27.111" v="762" actId="26606"/>
          <ac:spMkLst>
            <pc:docMk/>
            <pc:sldMk cId="259522715" sldId="257"/>
            <ac:spMk id="10" creationId="{1F2E94ED-9EAC-4540-B972-B11CAA852653}"/>
          </ac:spMkLst>
        </pc:spChg>
        <pc:spChg chg="del">
          <ac:chgData name="Krysta Gingue" userId="ba47150e-cfc2-4276-ad1a-fb655a34c2aa" providerId="ADAL" clId="{56BC710A-18CB-064C-9F21-CEEFE0D9905C}" dt="2022-04-24T20:50:27.111" v="762" actId="26606"/>
          <ac:spMkLst>
            <pc:docMk/>
            <pc:sldMk cId="259522715" sldId="257"/>
            <ac:spMk id="12" creationId="{A3BFB3E6-2D9E-4A5C-826F-44A91F59778D}"/>
          </ac:spMkLst>
        </pc:spChg>
        <pc:spChg chg="add">
          <ac:chgData name="Krysta Gingue" userId="ba47150e-cfc2-4276-ad1a-fb655a34c2aa" providerId="ADAL" clId="{56BC710A-18CB-064C-9F21-CEEFE0D9905C}" dt="2022-04-24T20:50:27.111" v="762" actId="26606"/>
          <ac:spMkLst>
            <pc:docMk/>
            <pc:sldMk cId="259522715" sldId="257"/>
            <ac:spMk id="17" creationId="{987A0FBA-CC04-4256-A8EB-BB3C543E989C}"/>
          </ac:spMkLst>
        </pc:spChg>
        <pc:spChg chg="add">
          <ac:chgData name="Krysta Gingue" userId="ba47150e-cfc2-4276-ad1a-fb655a34c2aa" providerId="ADAL" clId="{56BC710A-18CB-064C-9F21-CEEFE0D9905C}" dt="2022-04-24T20:50:27.111" v="762" actId="26606"/>
          <ac:spMkLst>
            <pc:docMk/>
            <pc:sldMk cId="259522715" sldId="257"/>
            <ac:spMk id="19" creationId="{605804E6-08AA-49E9-AD30-149FDD3DD4F5}"/>
          </ac:spMkLst>
        </pc:spChg>
        <pc:spChg chg="add">
          <ac:chgData name="Krysta Gingue" userId="ba47150e-cfc2-4276-ad1a-fb655a34c2aa" providerId="ADAL" clId="{56BC710A-18CB-064C-9F21-CEEFE0D9905C}" dt="2022-04-24T20:50:27.111" v="762" actId="26606"/>
          <ac:spMkLst>
            <pc:docMk/>
            <pc:sldMk cId="259522715" sldId="257"/>
            <ac:spMk id="21" creationId="{424ECFA8-BE37-446C-B1BD-88D2981B6F47}"/>
          </ac:spMkLst>
        </pc:spChg>
        <pc:graphicFrameChg chg="add del">
          <ac:chgData name="Krysta Gingue" userId="ba47150e-cfc2-4276-ad1a-fb655a34c2aa" providerId="ADAL" clId="{56BC710A-18CB-064C-9F21-CEEFE0D9905C}" dt="2022-04-24T21:20:56.471" v="1553" actId="26606"/>
          <ac:graphicFrameMkLst>
            <pc:docMk/>
            <pc:sldMk cId="259522715" sldId="257"/>
            <ac:graphicFrameMk id="23" creationId="{C5BC89CD-0121-30EA-C502-CE73D33055A9}"/>
          </ac:graphicFrameMkLst>
        </pc:graphicFrameChg>
        <pc:graphicFrameChg chg="add mod">
          <ac:chgData name="Krysta Gingue" userId="ba47150e-cfc2-4276-ad1a-fb655a34c2aa" providerId="ADAL" clId="{56BC710A-18CB-064C-9F21-CEEFE0D9905C}" dt="2022-04-24T21:50:39.679" v="1880" actId="20577"/>
          <ac:graphicFrameMkLst>
            <pc:docMk/>
            <pc:sldMk cId="259522715" sldId="257"/>
            <ac:graphicFrameMk id="25" creationId="{6512429E-D6FC-F44C-EB68-C40DDEC79943}"/>
          </ac:graphicFrameMkLst>
        </pc:graphicFrameChg>
        <pc:picChg chg="add del mod">
          <ac:chgData name="Krysta Gingue" userId="ba47150e-cfc2-4276-ad1a-fb655a34c2aa" providerId="ADAL" clId="{56BC710A-18CB-064C-9F21-CEEFE0D9905C}" dt="2022-04-24T21:24:02.048" v="1567" actId="478"/>
          <ac:picMkLst>
            <pc:docMk/>
            <pc:sldMk cId="259522715" sldId="257"/>
            <ac:picMk id="5" creationId="{4694B2BB-7808-BC25-2BD8-7D9692ECB1A3}"/>
          </ac:picMkLst>
        </pc:picChg>
      </pc:sldChg>
      <pc:sldChg chg="addSp modSp mod modNotesTx">
        <pc:chgData name="Krysta Gingue" userId="ba47150e-cfc2-4276-ad1a-fb655a34c2aa" providerId="ADAL" clId="{56BC710A-18CB-064C-9F21-CEEFE0D9905C}" dt="2022-04-24T21:10:03.345" v="1525" actId="20577"/>
        <pc:sldMkLst>
          <pc:docMk/>
          <pc:sldMk cId="3865935974" sldId="259"/>
        </pc:sldMkLst>
        <pc:spChg chg="mod">
          <ac:chgData name="Krysta Gingue" userId="ba47150e-cfc2-4276-ad1a-fb655a34c2aa" providerId="ADAL" clId="{56BC710A-18CB-064C-9F21-CEEFE0D9905C}" dt="2022-04-24T20:45:49.637" v="349" actId="20577"/>
          <ac:spMkLst>
            <pc:docMk/>
            <pc:sldMk cId="3865935974" sldId="259"/>
            <ac:spMk id="3" creationId="{598F13CF-A79E-4346-CDDD-D27E3881229E}"/>
          </ac:spMkLst>
        </pc:spChg>
        <pc:spChg chg="add mod">
          <ac:chgData name="Krysta Gingue" userId="ba47150e-cfc2-4276-ad1a-fb655a34c2aa" providerId="ADAL" clId="{56BC710A-18CB-064C-9F21-CEEFE0D9905C}" dt="2022-04-24T20:35:27.727" v="19" actId="255"/>
          <ac:spMkLst>
            <pc:docMk/>
            <pc:sldMk cId="3865935974" sldId="259"/>
            <ac:spMk id="4" creationId="{5F2F17A4-FC9B-999C-2097-3330D6C04A27}"/>
          </ac:spMkLst>
        </pc:spChg>
      </pc:sldChg>
      <pc:sldChg chg="modSp mod">
        <pc:chgData name="Krysta Gingue" userId="ba47150e-cfc2-4276-ad1a-fb655a34c2aa" providerId="ADAL" clId="{56BC710A-18CB-064C-9F21-CEEFE0D9905C}" dt="2022-04-24T22:30:25.028" v="3287" actId="20577"/>
        <pc:sldMkLst>
          <pc:docMk/>
          <pc:sldMk cId="1378753182" sldId="261"/>
        </pc:sldMkLst>
        <pc:spChg chg="mod">
          <ac:chgData name="Krysta Gingue" userId="ba47150e-cfc2-4276-ad1a-fb655a34c2aa" providerId="ADAL" clId="{56BC710A-18CB-064C-9F21-CEEFE0D9905C}" dt="2022-04-24T22:30:25.028" v="3287" actId="20577"/>
          <ac:spMkLst>
            <pc:docMk/>
            <pc:sldMk cId="1378753182" sldId="261"/>
            <ac:spMk id="3" creationId="{33567A59-6087-589D-4767-BEC84587B767}"/>
          </ac:spMkLst>
        </pc:spChg>
      </pc:sldChg>
      <pc:sldChg chg="modSp mod modNotesTx">
        <pc:chgData name="Krysta Gingue" userId="ba47150e-cfc2-4276-ad1a-fb655a34c2aa" providerId="ADAL" clId="{56BC710A-18CB-064C-9F21-CEEFE0D9905C}" dt="2022-04-25T21:48:17.190" v="3315" actId="20577"/>
        <pc:sldMkLst>
          <pc:docMk/>
          <pc:sldMk cId="2683432505" sldId="262"/>
        </pc:sldMkLst>
        <pc:picChg chg="mod">
          <ac:chgData name="Krysta Gingue" userId="ba47150e-cfc2-4276-ad1a-fb655a34c2aa" providerId="ADAL" clId="{56BC710A-18CB-064C-9F21-CEEFE0D9905C}" dt="2022-04-24T20:59:12.359" v="776" actId="208"/>
          <ac:picMkLst>
            <pc:docMk/>
            <pc:sldMk cId="2683432505" sldId="262"/>
            <ac:picMk id="5" creationId="{74902556-D0EA-5545-B090-B4AC94816E51}"/>
          </ac:picMkLst>
        </pc:picChg>
        <pc:picChg chg="mod">
          <ac:chgData name="Krysta Gingue" userId="ba47150e-cfc2-4276-ad1a-fb655a34c2aa" providerId="ADAL" clId="{56BC710A-18CB-064C-9F21-CEEFE0D9905C}" dt="2022-04-24T20:59:05.975" v="774" actId="208"/>
          <ac:picMkLst>
            <pc:docMk/>
            <pc:sldMk cId="2683432505" sldId="262"/>
            <ac:picMk id="6" creationId="{798C1044-07B4-BDB1-CE97-0E1C8346741A}"/>
          </ac:picMkLst>
        </pc:picChg>
        <pc:picChg chg="mod">
          <ac:chgData name="Krysta Gingue" userId="ba47150e-cfc2-4276-ad1a-fb655a34c2aa" providerId="ADAL" clId="{56BC710A-18CB-064C-9F21-CEEFE0D9905C}" dt="2022-04-24T20:59:02.230" v="773" actId="208"/>
          <ac:picMkLst>
            <pc:docMk/>
            <pc:sldMk cId="2683432505" sldId="262"/>
            <ac:picMk id="7" creationId="{8E94A426-71F4-FAB5-E27C-CB0BC2F6EA8C}"/>
          </ac:picMkLst>
        </pc:picChg>
      </pc:sldChg>
      <pc:sldChg chg="addSp modSp mod">
        <pc:chgData name="Krysta Gingue" userId="ba47150e-cfc2-4276-ad1a-fb655a34c2aa" providerId="ADAL" clId="{56BC710A-18CB-064C-9F21-CEEFE0D9905C}" dt="2022-04-25T22:15:09.471" v="3319" actId="1076"/>
        <pc:sldMkLst>
          <pc:docMk/>
          <pc:sldMk cId="1520319927" sldId="265"/>
        </pc:sldMkLst>
        <pc:picChg chg="add mod">
          <ac:chgData name="Krysta Gingue" userId="ba47150e-cfc2-4276-ad1a-fb655a34c2aa" providerId="ADAL" clId="{56BC710A-18CB-064C-9F21-CEEFE0D9905C}" dt="2022-04-25T22:15:09.471" v="3319" actId="1076"/>
          <ac:picMkLst>
            <pc:docMk/>
            <pc:sldMk cId="1520319927" sldId="265"/>
            <ac:picMk id="5" creationId="{E909DB8D-2BF3-2754-292B-633FB34FD029}"/>
          </ac:picMkLst>
        </pc:picChg>
      </pc:sldChg>
      <pc:sldChg chg="addSp delSp modSp new mod setBg">
        <pc:chgData name="Krysta Gingue" userId="ba47150e-cfc2-4276-ad1a-fb655a34c2aa" providerId="ADAL" clId="{56BC710A-18CB-064C-9F21-CEEFE0D9905C}" dt="2022-04-24T22:38:42.446" v="3298" actId="26606"/>
        <pc:sldMkLst>
          <pc:docMk/>
          <pc:sldMk cId="331917470" sldId="266"/>
        </pc:sldMkLst>
        <pc:spChg chg="mod">
          <ac:chgData name="Krysta Gingue" userId="ba47150e-cfc2-4276-ad1a-fb655a34c2aa" providerId="ADAL" clId="{56BC710A-18CB-064C-9F21-CEEFE0D9905C}" dt="2022-04-24T22:38:42.446" v="3298" actId="26606"/>
          <ac:spMkLst>
            <pc:docMk/>
            <pc:sldMk cId="331917470" sldId="266"/>
            <ac:spMk id="2" creationId="{0D575646-BDFD-BC3E-87FE-DA5ACE5D7443}"/>
          </ac:spMkLst>
        </pc:spChg>
        <pc:spChg chg="del">
          <ac:chgData name="Krysta Gingue" userId="ba47150e-cfc2-4276-ad1a-fb655a34c2aa" providerId="ADAL" clId="{56BC710A-18CB-064C-9F21-CEEFE0D9905C}" dt="2022-04-24T22:38:42.446" v="3298" actId="26606"/>
          <ac:spMkLst>
            <pc:docMk/>
            <pc:sldMk cId="331917470" sldId="266"/>
            <ac:spMk id="3" creationId="{67639D4A-99CF-5B52-822D-712DA7517BE2}"/>
          </ac:spMkLst>
        </pc:spChg>
        <pc:spChg chg="add">
          <ac:chgData name="Krysta Gingue" userId="ba47150e-cfc2-4276-ad1a-fb655a34c2aa" providerId="ADAL" clId="{56BC710A-18CB-064C-9F21-CEEFE0D9905C}" dt="2022-04-24T22:38:42.446" v="3298" actId="26606"/>
          <ac:spMkLst>
            <pc:docMk/>
            <pc:sldMk cId="331917470" sldId="266"/>
            <ac:spMk id="10" creationId="{A6EF5A53-0A64-4CA5-B9C7-1CB97CB5CF1C}"/>
          </ac:spMkLst>
        </pc:spChg>
        <pc:spChg chg="add">
          <ac:chgData name="Krysta Gingue" userId="ba47150e-cfc2-4276-ad1a-fb655a34c2aa" providerId="ADAL" clId="{56BC710A-18CB-064C-9F21-CEEFE0D9905C}" dt="2022-04-24T22:38:42.446" v="3298" actId="26606"/>
          <ac:spMkLst>
            <pc:docMk/>
            <pc:sldMk cId="331917470" sldId="266"/>
            <ac:spMk id="12" creationId="{34ABFBEA-4EB0-4D02-A2C0-1733CD3D6F12}"/>
          </ac:spMkLst>
        </pc:spChg>
        <pc:spChg chg="add">
          <ac:chgData name="Krysta Gingue" userId="ba47150e-cfc2-4276-ad1a-fb655a34c2aa" providerId="ADAL" clId="{56BC710A-18CB-064C-9F21-CEEFE0D9905C}" dt="2022-04-24T22:38:42.446" v="3298" actId="26606"/>
          <ac:spMkLst>
            <pc:docMk/>
            <pc:sldMk cId="331917470" sldId="266"/>
            <ac:spMk id="14" creationId="{19E083F6-57F4-487B-A766-EA0462B1EED8}"/>
          </ac:spMkLst>
        </pc:spChg>
        <pc:spChg chg="add">
          <ac:chgData name="Krysta Gingue" userId="ba47150e-cfc2-4276-ad1a-fb655a34c2aa" providerId="ADAL" clId="{56BC710A-18CB-064C-9F21-CEEFE0D9905C}" dt="2022-04-24T22:38:42.446" v="3298" actId="26606"/>
          <ac:spMkLst>
            <pc:docMk/>
            <pc:sldMk cId="331917470" sldId="266"/>
            <ac:spMk id="16" creationId="{7A18C9FB-EC4C-4DAE-8F7D-C6E5AF607958}"/>
          </ac:spMkLst>
        </pc:spChg>
        <pc:spChg chg="add">
          <ac:chgData name="Krysta Gingue" userId="ba47150e-cfc2-4276-ad1a-fb655a34c2aa" providerId="ADAL" clId="{56BC710A-18CB-064C-9F21-CEEFE0D9905C}" dt="2022-04-24T22:38:42.446" v="3298" actId="26606"/>
          <ac:spMkLst>
            <pc:docMk/>
            <pc:sldMk cId="331917470" sldId="266"/>
            <ac:spMk id="18" creationId="{4A8FDA66-67B4-4DBE-8354-C26F91ADB665}"/>
          </ac:spMkLst>
        </pc:spChg>
        <pc:spChg chg="add">
          <ac:chgData name="Krysta Gingue" userId="ba47150e-cfc2-4276-ad1a-fb655a34c2aa" providerId="ADAL" clId="{56BC710A-18CB-064C-9F21-CEEFE0D9905C}" dt="2022-04-24T22:38:42.446" v="3298" actId="26606"/>
          <ac:spMkLst>
            <pc:docMk/>
            <pc:sldMk cId="331917470" sldId="266"/>
            <ac:spMk id="20" creationId="{3B2B1500-BB55-471C-8A9E-67288297ECE1}"/>
          </ac:spMkLst>
        </pc:spChg>
        <pc:spChg chg="add">
          <ac:chgData name="Krysta Gingue" userId="ba47150e-cfc2-4276-ad1a-fb655a34c2aa" providerId="ADAL" clId="{56BC710A-18CB-064C-9F21-CEEFE0D9905C}" dt="2022-04-24T22:38:42.446" v="3298" actId="26606"/>
          <ac:spMkLst>
            <pc:docMk/>
            <pc:sldMk cId="331917470" sldId="266"/>
            <ac:spMk id="22" creationId="{3045E22C-A99D-41BB-AF14-EF1B1E745A70}"/>
          </ac:spMkLst>
        </pc:spChg>
        <pc:picChg chg="add">
          <ac:chgData name="Krysta Gingue" userId="ba47150e-cfc2-4276-ad1a-fb655a34c2aa" providerId="ADAL" clId="{56BC710A-18CB-064C-9F21-CEEFE0D9905C}" dt="2022-04-24T22:38:42.446" v="3298" actId="26606"/>
          <ac:picMkLst>
            <pc:docMk/>
            <pc:sldMk cId="331917470" sldId="266"/>
            <ac:picMk id="7" creationId="{CC96329D-3A8A-DD78-8D57-92602CB11291}"/>
          </ac:picMkLst>
        </pc:picChg>
      </pc:sldChg>
    </pc:docChg>
  </pc:docChgLst>
  <pc:docChgLst>
    <pc:chgData name="Autumn Strom" userId="S::astrom@uvm.edu::a60274cb-58d9-4b64-89cc-2a9cc17cdb4b" providerId="AD" clId="Web-{F929A650-EA1B-437A-BD2B-23A6460FDA8F}"/>
    <pc:docChg chg="modSld">
      <pc:chgData name="Autumn Strom" userId="S::astrom@uvm.edu::a60274cb-58d9-4b64-89cc-2a9cc17cdb4b" providerId="AD" clId="Web-{F929A650-EA1B-437A-BD2B-23A6460FDA8F}" dt="2022-05-01T20:22:57.473" v="415"/>
      <pc:docMkLst>
        <pc:docMk/>
      </pc:docMkLst>
      <pc:sldChg chg="addSp delSp modSp modNotes">
        <pc:chgData name="Autumn Strom" userId="S::astrom@uvm.edu::a60274cb-58d9-4b64-89cc-2a9cc17cdb4b" providerId="AD" clId="Web-{F929A650-EA1B-437A-BD2B-23A6460FDA8F}" dt="2022-05-01T20:22:57.473" v="415"/>
        <pc:sldMkLst>
          <pc:docMk/>
          <pc:sldMk cId="3838746246" sldId="263"/>
        </pc:sldMkLst>
        <pc:spChg chg="add del mod">
          <ac:chgData name="Autumn Strom" userId="S::astrom@uvm.edu::a60274cb-58d9-4b64-89cc-2a9cc17cdb4b" providerId="AD" clId="Web-{F929A650-EA1B-437A-BD2B-23A6460FDA8F}" dt="2022-05-01T20:22:29.878" v="412"/>
          <ac:spMkLst>
            <pc:docMk/>
            <pc:sldMk cId="3838746246" sldId="263"/>
            <ac:spMk id="48" creationId="{123143DF-C9BB-700C-EA91-5A28A62E671F}"/>
          </ac:spMkLst>
        </pc:spChg>
        <pc:graphicFrameChg chg="add del modGraphic">
          <ac:chgData name="Autumn Strom" userId="S::astrom@uvm.edu::a60274cb-58d9-4b64-89cc-2a9cc17cdb4b" providerId="AD" clId="Web-{F929A650-EA1B-437A-BD2B-23A6460FDA8F}" dt="2022-05-01T20:22:29.878" v="412"/>
          <ac:graphicFrameMkLst>
            <pc:docMk/>
            <pc:sldMk cId="3838746246" sldId="263"/>
            <ac:graphicFrameMk id="16" creationId="{21A34E75-2490-C895-1224-0FE428B670CD}"/>
          </ac:graphicFrameMkLst>
        </pc:graphicFrameChg>
        <pc:picChg chg="add mod">
          <ac:chgData name="Autumn Strom" userId="S::astrom@uvm.edu::a60274cb-58d9-4b64-89cc-2a9cc17cdb4b" providerId="AD" clId="Web-{F929A650-EA1B-437A-BD2B-23A6460FDA8F}" dt="2022-05-01T20:22:57.473" v="415"/>
          <ac:picMkLst>
            <pc:docMk/>
            <pc:sldMk cId="3838746246" sldId="263"/>
            <ac:picMk id="2073" creationId="{B6909B67-D6CE-D364-A897-0D7A8EE3E879}"/>
          </ac:picMkLst>
        </pc:picChg>
      </pc:sldChg>
    </pc:docChg>
  </pc:docChgLst>
  <pc:docChgLst>
    <pc:chgData name="Autumn Strom" userId="S::astrom@uvm.edu::a60274cb-58d9-4b64-89cc-2a9cc17cdb4b" providerId="AD" clId="Web-{7840FD3C-8841-416F-8F8F-7F15436F5305}"/>
    <pc:docChg chg="modSld">
      <pc:chgData name="Autumn Strom" userId="S::astrom@uvm.edu::a60274cb-58d9-4b64-89cc-2a9cc17cdb4b" providerId="AD" clId="Web-{7840FD3C-8841-416F-8F8F-7F15436F5305}" dt="2022-04-30T15:22:26.421" v="115"/>
      <pc:docMkLst>
        <pc:docMk/>
      </pc:docMkLst>
      <pc:sldChg chg="modSp modNotes">
        <pc:chgData name="Autumn Strom" userId="S::astrom@uvm.edu::a60274cb-58d9-4b64-89cc-2a9cc17cdb4b" providerId="AD" clId="Web-{7840FD3C-8841-416F-8F8F-7F15436F5305}" dt="2022-04-30T15:22:26.421" v="115"/>
        <pc:sldMkLst>
          <pc:docMk/>
          <pc:sldMk cId="1378753182" sldId="261"/>
        </pc:sldMkLst>
        <pc:spChg chg="mod">
          <ac:chgData name="Autumn Strom" userId="S::astrom@uvm.edu::a60274cb-58d9-4b64-89cc-2a9cc17cdb4b" providerId="AD" clId="Web-{7840FD3C-8841-416F-8F8F-7F15436F5305}" dt="2022-04-30T15:22:10.342" v="112" actId="20577"/>
          <ac:spMkLst>
            <pc:docMk/>
            <pc:sldMk cId="1378753182" sldId="261"/>
            <ac:spMk id="3" creationId="{33567A59-6087-589D-4767-BEC84587B767}"/>
          </ac:spMkLst>
        </pc:spChg>
      </pc:sldChg>
      <pc:sldChg chg="modSp modNotes">
        <pc:chgData name="Autumn Strom" userId="S::astrom@uvm.edu::a60274cb-58d9-4b64-89cc-2a9cc17cdb4b" providerId="AD" clId="Web-{7840FD3C-8841-416F-8F8F-7F15436F5305}" dt="2022-04-30T15:19:38.583" v="58"/>
        <pc:sldMkLst>
          <pc:docMk/>
          <pc:sldMk cId="3838746246" sldId="263"/>
        </pc:sldMkLst>
        <pc:graphicFrameChg chg="modGraphic">
          <ac:chgData name="Autumn Strom" userId="S::astrom@uvm.edu::a60274cb-58d9-4b64-89cc-2a9cc17cdb4b" providerId="AD" clId="Web-{7840FD3C-8841-416F-8F8F-7F15436F5305}" dt="2022-04-30T15:19:09.925" v="21" actId="20577"/>
          <ac:graphicFrameMkLst>
            <pc:docMk/>
            <pc:sldMk cId="3838746246" sldId="263"/>
            <ac:graphicFrameMk id="16" creationId="{21A34E75-2490-C895-1224-0FE428B670CD}"/>
          </ac:graphicFrameMkLst>
        </pc:graphicFrameChg>
      </pc:sldChg>
    </pc:docChg>
  </pc:docChgLst>
  <pc:docChgLst>
    <pc:chgData name="Amelia Luke" userId="S::aluke@uvm.edu::06379dbd-9472-4812-a755-a4ba5d929f22" providerId="AD" clId="Web-{9D96EF3D-82FD-4B80-80AE-2818FC801566}"/>
    <pc:docChg chg="modSld">
      <pc:chgData name="Amelia Luke" userId="S::aluke@uvm.edu::06379dbd-9472-4812-a755-a4ba5d929f22" providerId="AD" clId="Web-{9D96EF3D-82FD-4B80-80AE-2818FC801566}" dt="2022-04-18T22:28:24.702" v="140"/>
      <pc:docMkLst>
        <pc:docMk/>
      </pc:docMkLst>
      <pc:sldChg chg="addSp modSp modNotes">
        <pc:chgData name="Amelia Luke" userId="S::aluke@uvm.edu::06379dbd-9472-4812-a755-a4ba5d929f22" providerId="AD" clId="Web-{9D96EF3D-82FD-4B80-80AE-2818FC801566}" dt="2022-04-18T22:28:24.702" v="140"/>
        <pc:sldMkLst>
          <pc:docMk/>
          <pc:sldMk cId="2683432505" sldId="262"/>
        </pc:sldMkLst>
        <pc:spChg chg="mod">
          <ac:chgData name="Amelia Luke" userId="S::aluke@uvm.edu::06379dbd-9472-4812-a755-a4ba5d929f22" providerId="AD" clId="Web-{9D96EF3D-82FD-4B80-80AE-2818FC801566}" dt="2022-04-18T22:16:14.029" v="81" actId="20577"/>
          <ac:spMkLst>
            <pc:docMk/>
            <pc:sldMk cId="2683432505" sldId="262"/>
            <ac:spMk id="2" creationId="{2E9C0D1B-CB6C-AEC9-F70D-3F5A28963FC0}"/>
          </ac:spMkLst>
        </pc:spChg>
        <pc:spChg chg="mod">
          <ac:chgData name="Amelia Luke" userId="S::aluke@uvm.edu::06379dbd-9472-4812-a755-a4ba5d929f22" providerId="AD" clId="Web-{9D96EF3D-82FD-4B80-80AE-2818FC801566}" dt="2022-04-18T22:16:33.138" v="87" actId="1076"/>
          <ac:spMkLst>
            <pc:docMk/>
            <pc:sldMk cId="2683432505" sldId="262"/>
            <ac:spMk id="3" creationId="{6677405E-84D1-87A2-559C-53A00D9E8845}"/>
          </ac:spMkLst>
        </pc:spChg>
        <pc:spChg chg="add mod">
          <ac:chgData name="Amelia Luke" userId="S::aluke@uvm.edu::06379dbd-9472-4812-a755-a4ba5d929f22" providerId="AD" clId="Web-{9D96EF3D-82FD-4B80-80AE-2818FC801566}" dt="2022-04-18T22:16:28.638" v="86" actId="20577"/>
          <ac:spMkLst>
            <pc:docMk/>
            <pc:sldMk cId="2683432505" sldId="262"/>
            <ac:spMk id="4" creationId="{DC9BE579-89F3-BE3B-9DEA-C1B3579A6584}"/>
          </ac:spMkLst>
        </pc:spChg>
        <pc:picChg chg="add mod">
          <ac:chgData name="Amelia Luke" userId="S::aluke@uvm.edu::06379dbd-9472-4812-a755-a4ba5d929f22" providerId="AD" clId="Web-{9D96EF3D-82FD-4B80-80AE-2818FC801566}" dt="2022-04-18T22:23:08.898" v="102" actId="1076"/>
          <ac:picMkLst>
            <pc:docMk/>
            <pc:sldMk cId="2683432505" sldId="262"/>
            <ac:picMk id="5" creationId="{74902556-D0EA-5545-B090-B4AC94816E51}"/>
          </ac:picMkLst>
        </pc:picChg>
        <pc:picChg chg="add mod">
          <ac:chgData name="Amelia Luke" userId="S::aluke@uvm.edu::06379dbd-9472-4812-a755-a4ba5d929f22" providerId="AD" clId="Web-{9D96EF3D-82FD-4B80-80AE-2818FC801566}" dt="2022-04-18T22:21:35.395" v="96" actId="1076"/>
          <ac:picMkLst>
            <pc:docMk/>
            <pc:sldMk cId="2683432505" sldId="262"/>
            <ac:picMk id="6" creationId="{798C1044-07B4-BDB1-CE97-0E1C8346741A}"/>
          </ac:picMkLst>
        </pc:picChg>
        <pc:picChg chg="add mod">
          <ac:chgData name="Amelia Luke" userId="S::aluke@uvm.edu::06379dbd-9472-4812-a755-a4ba5d929f22" providerId="AD" clId="Web-{9D96EF3D-82FD-4B80-80AE-2818FC801566}" dt="2022-04-18T22:21:50.521" v="101" actId="1076"/>
          <ac:picMkLst>
            <pc:docMk/>
            <pc:sldMk cId="2683432505" sldId="262"/>
            <ac:picMk id="7" creationId="{8E94A426-71F4-FAB5-E27C-CB0BC2F6EA8C}"/>
          </ac:picMkLst>
        </pc:picChg>
      </pc:sldChg>
    </pc:docChg>
  </pc:docChgLst>
  <pc:docChgLst>
    <pc:chgData name="Amelia Luke" userId="06379dbd-9472-4812-a755-a4ba5d929f22" providerId="ADAL" clId="{1F9392F8-8DBA-2F4A-B8FE-A7DB34143A16}"/>
    <pc:docChg chg="undo custSel modSld">
      <pc:chgData name="Amelia Luke" userId="06379dbd-9472-4812-a755-a4ba5d929f22" providerId="ADAL" clId="{1F9392F8-8DBA-2F4A-B8FE-A7DB34143A16}" dt="2022-04-25T21:50:08.317" v="1466" actId="20577"/>
      <pc:docMkLst>
        <pc:docMk/>
      </pc:docMkLst>
      <pc:sldChg chg="addSp delSp modSp mod modNotesTx">
        <pc:chgData name="Amelia Luke" userId="06379dbd-9472-4812-a755-a4ba5d929f22" providerId="ADAL" clId="{1F9392F8-8DBA-2F4A-B8FE-A7DB34143A16}" dt="2022-04-24T20:54:11.685" v="949" actId="1076"/>
        <pc:sldMkLst>
          <pc:docMk/>
          <pc:sldMk cId="2747926452" sldId="258"/>
        </pc:sldMkLst>
        <pc:spChg chg="mod">
          <ac:chgData name="Amelia Luke" userId="06379dbd-9472-4812-a755-a4ba5d929f22" providerId="ADAL" clId="{1F9392F8-8DBA-2F4A-B8FE-A7DB34143A16}" dt="2022-04-24T20:54:11.685" v="949" actId="1076"/>
          <ac:spMkLst>
            <pc:docMk/>
            <pc:sldMk cId="2747926452" sldId="258"/>
            <ac:spMk id="2" creationId="{67423589-03D5-2793-A824-2821EBA1630F}"/>
          </ac:spMkLst>
        </pc:spChg>
        <pc:spChg chg="del mod">
          <ac:chgData name="Amelia Luke" userId="06379dbd-9472-4812-a755-a4ba5d929f22" providerId="ADAL" clId="{1F9392F8-8DBA-2F4A-B8FE-A7DB34143A16}" dt="2022-04-24T20:44:46.724" v="902" actId="26606"/>
          <ac:spMkLst>
            <pc:docMk/>
            <pc:sldMk cId="2747926452" sldId="258"/>
            <ac:spMk id="3" creationId="{43C5D062-041C-691C-4FA0-C295506ECC44}"/>
          </ac:spMkLst>
        </pc:spChg>
        <pc:spChg chg="del">
          <ac:chgData name="Amelia Luke" userId="06379dbd-9472-4812-a755-a4ba5d929f22" providerId="ADAL" clId="{1F9392F8-8DBA-2F4A-B8FE-A7DB34143A16}" dt="2022-04-24T20:44:46.724" v="902" actId="26606"/>
          <ac:spMkLst>
            <pc:docMk/>
            <pc:sldMk cId="2747926452" sldId="258"/>
            <ac:spMk id="8" creationId="{987A0FBA-CC04-4256-A8EB-BB3C543E989C}"/>
          </ac:spMkLst>
        </pc:spChg>
        <pc:spChg chg="del">
          <ac:chgData name="Amelia Luke" userId="06379dbd-9472-4812-a755-a4ba5d929f22" providerId="ADAL" clId="{1F9392F8-8DBA-2F4A-B8FE-A7DB34143A16}" dt="2022-04-24T20:44:46.724" v="902" actId="26606"/>
          <ac:spMkLst>
            <pc:docMk/>
            <pc:sldMk cId="2747926452" sldId="258"/>
            <ac:spMk id="10" creationId="{3E9B86C0-FDA1-4FEB-807F-B6CA59CE897F}"/>
          </ac:spMkLst>
        </pc:spChg>
        <pc:spChg chg="del">
          <ac:chgData name="Amelia Luke" userId="06379dbd-9472-4812-a755-a4ba5d929f22" providerId="ADAL" clId="{1F9392F8-8DBA-2F4A-B8FE-A7DB34143A16}" dt="2022-04-24T20:44:46.724" v="902" actId="26606"/>
          <ac:spMkLst>
            <pc:docMk/>
            <pc:sldMk cId="2747926452" sldId="258"/>
            <ac:spMk id="12" creationId="{3362A0EA-3E81-4464-94B8-70BE5870EDC0}"/>
          </ac:spMkLst>
        </pc:spChg>
        <pc:spChg chg="add">
          <ac:chgData name="Amelia Luke" userId="06379dbd-9472-4812-a755-a4ba5d929f22" providerId="ADAL" clId="{1F9392F8-8DBA-2F4A-B8FE-A7DB34143A16}" dt="2022-04-24T20:44:46.724" v="902" actId="26606"/>
          <ac:spMkLst>
            <pc:docMk/>
            <pc:sldMk cId="2747926452" sldId="258"/>
            <ac:spMk id="18" creationId="{987A0FBA-CC04-4256-A8EB-BB3C543E989C}"/>
          </ac:spMkLst>
        </pc:spChg>
        <pc:spChg chg="add">
          <ac:chgData name="Amelia Luke" userId="06379dbd-9472-4812-a755-a4ba5d929f22" providerId="ADAL" clId="{1F9392F8-8DBA-2F4A-B8FE-A7DB34143A16}" dt="2022-04-24T20:44:46.724" v="902" actId="26606"/>
          <ac:spMkLst>
            <pc:docMk/>
            <pc:sldMk cId="2747926452" sldId="258"/>
            <ac:spMk id="20" creationId="{F95E8271-D5FF-4A58-A151-6D825CF02D64}"/>
          </ac:spMkLst>
        </pc:spChg>
        <pc:spChg chg="add">
          <ac:chgData name="Amelia Luke" userId="06379dbd-9472-4812-a755-a4ba5d929f22" providerId="ADAL" clId="{1F9392F8-8DBA-2F4A-B8FE-A7DB34143A16}" dt="2022-04-24T20:44:46.724" v="902" actId="26606"/>
          <ac:spMkLst>
            <pc:docMk/>
            <pc:sldMk cId="2747926452" sldId="258"/>
            <ac:spMk id="22" creationId="{E65E7DAE-0831-45F9-BBA2-9BBD2E397C0B}"/>
          </ac:spMkLst>
        </pc:spChg>
        <pc:spChg chg="add">
          <ac:chgData name="Amelia Luke" userId="06379dbd-9472-4812-a755-a4ba5d929f22" providerId="ADAL" clId="{1F9392F8-8DBA-2F4A-B8FE-A7DB34143A16}" dt="2022-04-24T20:44:46.724" v="902" actId="26606"/>
          <ac:spMkLst>
            <pc:docMk/>
            <pc:sldMk cId="2747926452" sldId="258"/>
            <ac:spMk id="24" creationId="{F493E929-55A8-46F3-836C-1C37C8975B9D}"/>
          </ac:spMkLst>
        </pc:spChg>
        <pc:graphicFrameChg chg="add mod">
          <ac:chgData name="Amelia Luke" userId="06379dbd-9472-4812-a755-a4ba5d929f22" providerId="ADAL" clId="{1F9392F8-8DBA-2F4A-B8FE-A7DB34143A16}" dt="2022-04-24T20:52:50.901" v="936" actId="1076"/>
          <ac:graphicFrameMkLst>
            <pc:docMk/>
            <pc:sldMk cId="2747926452" sldId="258"/>
            <ac:graphicFrameMk id="14" creationId="{23AC0944-CF3B-311E-E4DC-B92AD8B9A69D}"/>
          </ac:graphicFrameMkLst>
        </pc:graphicFrameChg>
        <pc:picChg chg="add del mod">
          <ac:chgData name="Amelia Luke" userId="06379dbd-9472-4812-a755-a4ba5d929f22" providerId="ADAL" clId="{1F9392F8-8DBA-2F4A-B8FE-A7DB34143A16}" dt="2022-04-24T20:51:48.014" v="927" actId="478"/>
          <ac:picMkLst>
            <pc:docMk/>
            <pc:sldMk cId="2747926452" sldId="258"/>
            <ac:picMk id="5" creationId="{E57403B6-8209-FEB9-479B-4A02C668887A}"/>
          </ac:picMkLst>
        </pc:picChg>
        <pc:picChg chg="add mod">
          <ac:chgData name="Amelia Luke" userId="06379dbd-9472-4812-a755-a4ba5d929f22" providerId="ADAL" clId="{1F9392F8-8DBA-2F4A-B8FE-A7DB34143A16}" dt="2022-04-24T20:53:09.257" v="937" actId="1076"/>
          <ac:picMkLst>
            <pc:docMk/>
            <pc:sldMk cId="2747926452" sldId="258"/>
            <ac:picMk id="7" creationId="{E88F2535-0CF4-2030-EE3F-6DEA8040DC07}"/>
          </ac:picMkLst>
        </pc:picChg>
        <pc:picChg chg="add mod">
          <ac:chgData name="Amelia Luke" userId="06379dbd-9472-4812-a755-a4ba5d929f22" providerId="ADAL" clId="{1F9392F8-8DBA-2F4A-B8FE-A7DB34143A16}" dt="2022-04-24T20:53:37.606" v="943" actId="1076"/>
          <ac:picMkLst>
            <pc:docMk/>
            <pc:sldMk cId="2747926452" sldId="258"/>
            <ac:picMk id="11" creationId="{984973E8-A9AA-F1D2-7D0D-CCCF80195767}"/>
          </ac:picMkLst>
        </pc:picChg>
        <pc:picChg chg="add mod">
          <ac:chgData name="Amelia Luke" userId="06379dbd-9472-4812-a755-a4ba5d929f22" providerId="ADAL" clId="{1F9392F8-8DBA-2F4A-B8FE-A7DB34143A16}" dt="2022-04-24T20:53:28.887" v="942" actId="1076"/>
          <ac:picMkLst>
            <pc:docMk/>
            <pc:sldMk cId="2747926452" sldId="258"/>
            <ac:picMk id="15" creationId="{17AF5900-DF1D-79D9-1414-5B99CFD1BD33}"/>
          </ac:picMkLst>
        </pc:picChg>
        <pc:picChg chg="add mod">
          <ac:chgData name="Amelia Luke" userId="06379dbd-9472-4812-a755-a4ba5d929f22" providerId="ADAL" clId="{1F9392F8-8DBA-2F4A-B8FE-A7DB34143A16}" dt="2022-04-24T20:53:19.837" v="940" actId="1076"/>
          <ac:picMkLst>
            <pc:docMk/>
            <pc:sldMk cId="2747926452" sldId="258"/>
            <ac:picMk id="17" creationId="{04DFF83C-8BC6-7C3F-9CFC-2E285A2F25EF}"/>
          </ac:picMkLst>
        </pc:picChg>
      </pc:sldChg>
      <pc:sldChg chg="addSp delSp modSp mod modNotesTx">
        <pc:chgData name="Amelia Luke" userId="06379dbd-9472-4812-a755-a4ba5d929f22" providerId="ADAL" clId="{1F9392F8-8DBA-2F4A-B8FE-A7DB34143A16}" dt="2022-04-25T21:50:08.317" v="1466" actId="20577"/>
        <pc:sldMkLst>
          <pc:docMk/>
          <pc:sldMk cId="2683432505" sldId="262"/>
        </pc:sldMkLst>
        <pc:graphicFrameChg chg="add del mod modGraphic">
          <ac:chgData name="Amelia Luke" userId="06379dbd-9472-4812-a755-a4ba5d929f22" providerId="ADAL" clId="{1F9392F8-8DBA-2F4A-B8FE-A7DB34143A16}" dt="2022-04-24T20:56:01.883" v="960" actId="478"/>
          <ac:graphicFrameMkLst>
            <pc:docMk/>
            <pc:sldMk cId="2683432505" sldId="262"/>
            <ac:graphicFrameMk id="9" creationId="{F38B0708-24D8-E7F1-B212-653E9CD901F8}"/>
          </ac:graphicFrameMkLst>
        </pc:graphicFrameChg>
        <pc:picChg chg="mod">
          <ac:chgData name="Amelia Luke" userId="06379dbd-9472-4812-a755-a4ba5d929f22" providerId="ADAL" clId="{1F9392F8-8DBA-2F4A-B8FE-A7DB34143A16}" dt="2022-04-24T20:59:54.322" v="971" actId="208"/>
          <ac:picMkLst>
            <pc:docMk/>
            <pc:sldMk cId="2683432505" sldId="262"/>
            <ac:picMk id="5" creationId="{74902556-D0EA-5545-B090-B4AC94816E51}"/>
          </ac:picMkLst>
        </pc:picChg>
        <pc:picChg chg="mod">
          <ac:chgData name="Amelia Luke" userId="06379dbd-9472-4812-a755-a4ba5d929f22" providerId="ADAL" clId="{1F9392F8-8DBA-2F4A-B8FE-A7DB34143A16}" dt="2022-04-24T20:58:38.827" v="965" actId="14100"/>
          <ac:picMkLst>
            <pc:docMk/>
            <pc:sldMk cId="2683432505" sldId="262"/>
            <ac:picMk id="6" creationId="{798C1044-07B4-BDB1-CE97-0E1C8346741A}"/>
          </ac:picMkLst>
        </pc:picChg>
        <pc:picChg chg="mod">
          <ac:chgData name="Amelia Luke" userId="06379dbd-9472-4812-a755-a4ba5d929f22" providerId="ADAL" clId="{1F9392F8-8DBA-2F4A-B8FE-A7DB34143A16}" dt="2022-04-24T20:56:55.814" v="963" actId="1076"/>
          <ac:picMkLst>
            <pc:docMk/>
            <pc:sldMk cId="2683432505" sldId="262"/>
            <ac:picMk id="7" creationId="{8E94A426-71F4-FAB5-E27C-CB0BC2F6EA8C}"/>
          </ac:picMkLst>
        </pc:picChg>
      </pc:sldChg>
    </pc:docChg>
  </pc:docChgLst>
  <pc:docChgLst>
    <pc:chgData name="Krysta Gingue" userId="S::ksgingue@uvm.edu::ba47150e-cfc2-4276-ad1a-fb655a34c2aa" providerId="AD" clId="Web-{83DD737E-D380-4E17-987A-70A772CDA494}"/>
    <pc:docChg chg="modSld">
      <pc:chgData name="Krysta Gingue" userId="S::ksgingue@uvm.edu::ba47150e-cfc2-4276-ad1a-fb655a34c2aa" providerId="AD" clId="Web-{83DD737E-D380-4E17-987A-70A772CDA494}" dt="2022-04-23T18:28:58.870" v="13" actId="14100"/>
      <pc:docMkLst>
        <pc:docMk/>
      </pc:docMkLst>
      <pc:sldChg chg="addSp delSp modSp mod setBg modClrScheme chgLayout">
        <pc:chgData name="Krysta Gingue" userId="S::ksgingue@uvm.edu::ba47150e-cfc2-4276-ad1a-fb655a34c2aa" providerId="AD" clId="Web-{83DD737E-D380-4E17-987A-70A772CDA494}" dt="2022-04-23T18:28:58.870" v="13" actId="14100"/>
        <pc:sldMkLst>
          <pc:docMk/>
          <pc:sldMk cId="3865935974" sldId="259"/>
        </pc:sldMkLst>
        <pc:spChg chg="mod ord">
          <ac:chgData name="Krysta Gingue" userId="S::ksgingue@uvm.edu::ba47150e-cfc2-4276-ad1a-fb655a34c2aa" providerId="AD" clId="Web-{83DD737E-D380-4E17-987A-70A772CDA494}" dt="2022-04-23T18:28:55.308" v="12" actId="1076"/>
          <ac:spMkLst>
            <pc:docMk/>
            <pc:sldMk cId="3865935974" sldId="259"/>
            <ac:spMk id="2" creationId="{80F9E579-1B0E-F0D9-7A30-459B847DDA88}"/>
          </ac:spMkLst>
        </pc:spChg>
        <pc:spChg chg="mod ord">
          <ac:chgData name="Krysta Gingue" userId="S::ksgingue@uvm.edu::ba47150e-cfc2-4276-ad1a-fb655a34c2aa" providerId="AD" clId="Web-{83DD737E-D380-4E17-987A-70A772CDA494}" dt="2022-04-23T18:28:58.870" v="13" actId="14100"/>
          <ac:spMkLst>
            <pc:docMk/>
            <pc:sldMk cId="3865935974" sldId="259"/>
            <ac:spMk id="3" creationId="{598F13CF-A79E-4346-CDDD-D27E3881229E}"/>
          </ac:spMkLst>
        </pc:spChg>
        <pc:spChg chg="add del mod ord">
          <ac:chgData name="Krysta Gingue" userId="S::ksgingue@uvm.edu::ba47150e-cfc2-4276-ad1a-fb655a34c2aa" providerId="AD" clId="Web-{83DD737E-D380-4E17-987A-70A772CDA494}" dt="2022-04-23T18:28:11.322" v="9"/>
          <ac:spMkLst>
            <pc:docMk/>
            <pc:sldMk cId="3865935974" sldId="259"/>
            <ac:spMk id="4" creationId="{58FD69BD-49CF-E7B3-6ACF-D385DEF176C7}"/>
          </ac:spMkLst>
        </pc:spChg>
        <pc:spChg chg="add">
          <ac:chgData name="Krysta Gingue" userId="S::ksgingue@uvm.edu::ba47150e-cfc2-4276-ad1a-fb655a34c2aa" providerId="AD" clId="Web-{83DD737E-D380-4E17-987A-70A772CDA494}" dt="2022-04-23T18:28:29.526" v="10"/>
          <ac:spMkLst>
            <pc:docMk/>
            <pc:sldMk cId="3865935974" sldId="259"/>
            <ac:spMk id="10" creationId="{A6EF5A53-0A64-4CA5-B9C7-1CB97CB5CF1C}"/>
          </ac:spMkLst>
        </pc:spChg>
        <pc:spChg chg="add">
          <ac:chgData name="Krysta Gingue" userId="S::ksgingue@uvm.edu::ba47150e-cfc2-4276-ad1a-fb655a34c2aa" providerId="AD" clId="Web-{83DD737E-D380-4E17-987A-70A772CDA494}" dt="2022-04-23T18:28:29.526" v="10"/>
          <ac:spMkLst>
            <pc:docMk/>
            <pc:sldMk cId="3865935974" sldId="259"/>
            <ac:spMk id="12" creationId="{34ABFBEA-4EB0-4D02-A2C0-1733CD3D6F12}"/>
          </ac:spMkLst>
        </pc:spChg>
        <pc:spChg chg="add">
          <ac:chgData name="Krysta Gingue" userId="S::ksgingue@uvm.edu::ba47150e-cfc2-4276-ad1a-fb655a34c2aa" providerId="AD" clId="Web-{83DD737E-D380-4E17-987A-70A772CDA494}" dt="2022-04-23T18:28:29.526" v="10"/>
          <ac:spMkLst>
            <pc:docMk/>
            <pc:sldMk cId="3865935974" sldId="259"/>
            <ac:spMk id="14" creationId="{19E083F6-57F4-487B-A766-EA0462B1EED8}"/>
          </ac:spMkLst>
        </pc:spChg>
        <pc:spChg chg="add">
          <ac:chgData name="Krysta Gingue" userId="S::ksgingue@uvm.edu::ba47150e-cfc2-4276-ad1a-fb655a34c2aa" providerId="AD" clId="Web-{83DD737E-D380-4E17-987A-70A772CDA494}" dt="2022-04-23T18:28:29.526" v="10"/>
          <ac:spMkLst>
            <pc:docMk/>
            <pc:sldMk cId="3865935974" sldId="259"/>
            <ac:spMk id="16" creationId="{987A0FBA-CC04-4256-A8EB-BB3C543E989C}"/>
          </ac:spMkLst>
        </pc:spChg>
        <pc:spChg chg="add">
          <ac:chgData name="Krysta Gingue" userId="S::ksgingue@uvm.edu::ba47150e-cfc2-4276-ad1a-fb655a34c2aa" providerId="AD" clId="Web-{83DD737E-D380-4E17-987A-70A772CDA494}" dt="2022-04-23T18:28:29.526" v="10"/>
          <ac:spMkLst>
            <pc:docMk/>
            <pc:sldMk cId="3865935974" sldId="259"/>
            <ac:spMk id="18" creationId="{E633B38B-B87A-4288-A20F-0223A6C27A5A}"/>
          </ac:spMkLst>
        </pc:spChg>
        <pc:picChg chg="add mod ord">
          <ac:chgData name="Krysta Gingue" userId="S::ksgingue@uvm.edu::ba47150e-cfc2-4276-ad1a-fb655a34c2aa" providerId="AD" clId="Web-{83DD737E-D380-4E17-987A-70A772CDA494}" dt="2022-04-23T18:28:29.526" v="10"/>
          <ac:picMkLst>
            <pc:docMk/>
            <pc:sldMk cId="3865935974" sldId="259"/>
            <ac:picMk id="5" creationId="{EC7C011B-31AA-8C02-F754-B7992D83A635}"/>
          </ac:picMkLst>
        </pc:picChg>
      </pc:sldChg>
    </pc:docChg>
  </pc:docChgLst>
  <pc:docChgLst>
    <pc:chgData name="Autumn Strom" userId="S::astrom@uvm.edu::a60274cb-58d9-4b64-89cc-2a9cc17cdb4b" providerId="AD" clId="Web-{C0861616-5D48-4F9B-930B-7FBBDA515169}"/>
    <pc:docChg chg="modSld">
      <pc:chgData name="Autumn Strom" userId="S::astrom@uvm.edu::a60274cb-58d9-4b64-89cc-2a9cc17cdb4b" providerId="AD" clId="Web-{C0861616-5D48-4F9B-930B-7FBBDA515169}" dt="2022-04-19T19:15:41.138" v="25" actId="20577"/>
      <pc:docMkLst>
        <pc:docMk/>
      </pc:docMkLst>
      <pc:sldChg chg="modSp">
        <pc:chgData name="Autumn Strom" userId="S::astrom@uvm.edu::a60274cb-58d9-4b64-89cc-2a9cc17cdb4b" providerId="AD" clId="Web-{C0861616-5D48-4F9B-930B-7FBBDA515169}" dt="2022-04-19T19:15:41.138" v="25" actId="20577"/>
        <pc:sldMkLst>
          <pc:docMk/>
          <pc:sldMk cId="1378753182" sldId="261"/>
        </pc:sldMkLst>
        <pc:spChg chg="mod">
          <ac:chgData name="Autumn Strom" userId="S::astrom@uvm.edu::a60274cb-58d9-4b64-89cc-2a9cc17cdb4b" providerId="AD" clId="Web-{C0861616-5D48-4F9B-930B-7FBBDA515169}" dt="2022-04-19T19:15:41.138" v="25" actId="20577"/>
          <ac:spMkLst>
            <pc:docMk/>
            <pc:sldMk cId="1378753182" sldId="261"/>
            <ac:spMk id="3" creationId="{33567A59-6087-589D-4767-BEC84587B767}"/>
          </ac:spMkLst>
        </pc:spChg>
      </pc:sldChg>
    </pc:docChg>
  </pc:docChgLst>
  <pc:docChgLst>
    <pc:chgData name="Autumn Strom" userId="a60274cb-58d9-4b64-89cc-2a9cc17cdb4b" providerId="ADAL" clId="{27A75B8C-BE00-6B46-BF28-49A32D8A3FF1}"/>
    <pc:docChg chg="undo custSel modSld">
      <pc:chgData name="Autumn Strom" userId="a60274cb-58d9-4b64-89cc-2a9cc17cdb4b" providerId="ADAL" clId="{27A75B8C-BE00-6B46-BF28-49A32D8A3FF1}" dt="2022-05-01T18:18:13.111" v="1248" actId="27636"/>
      <pc:docMkLst>
        <pc:docMk/>
      </pc:docMkLst>
      <pc:sldChg chg="addSp delSp modSp mod modNotesTx">
        <pc:chgData name="Autumn Strom" userId="a60274cb-58d9-4b64-89cc-2a9cc17cdb4b" providerId="ADAL" clId="{27A75B8C-BE00-6B46-BF28-49A32D8A3FF1}" dt="2022-04-25T19:54:23.265" v="524" actId="20577"/>
        <pc:sldMkLst>
          <pc:docMk/>
          <pc:sldMk cId="1378753182" sldId="261"/>
        </pc:sldMkLst>
        <pc:spChg chg="mod">
          <ac:chgData name="Autumn Strom" userId="a60274cb-58d9-4b64-89cc-2a9cc17cdb4b" providerId="ADAL" clId="{27A75B8C-BE00-6B46-BF28-49A32D8A3FF1}" dt="2022-04-24T20:53:18.644" v="187" actId="14100"/>
          <ac:spMkLst>
            <pc:docMk/>
            <pc:sldMk cId="1378753182" sldId="261"/>
            <ac:spMk id="2" creationId="{53EDD4A9-4BA3-24C6-5073-DE7AA83BAB68}"/>
          </ac:spMkLst>
        </pc:spChg>
        <pc:spChg chg="mod">
          <ac:chgData name="Autumn Strom" userId="a60274cb-58d9-4b64-89cc-2a9cc17cdb4b" providerId="ADAL" clId="{27A75B8C-BE00-6B46-BF28-49A32D8A3FF1}" dt="2022-04-24T21:01:24.354" v="452" actId="20577"/>
          <ac:spMkLst>
            <pc:docMk/>
            <pc:sldMk cId="1378753182" sldId="261"/>
            <ac:spMk id="3" creationId="{33567A59-6087-589D-4767-BEC84587B767}"/>
          </ac:spMkLst>
        </pc:spChg>
        <pc:spChg chg="add del mod">
          <ac:chgData name="Autumn Strom" userId="a60274cb-58d9-4b64-89cc-2a9cc17cdb4b" providerId="ADAL" clId="{27A75B8C-BE00-6B46-BF28-49A32D8A3FF1}" dt="2022-04-24T20:42:03.183" v="73"/>
          <ac:spMkLst>
            <pc:docMk/>
            <pc:sldMk cId="1378753182" sldId="261"/>
            <ac:spMk id="7" creationId="{987D80EA-F5D5-1B7F-F502-6F5B8CC5076B}"/>
          </ac:spMkLst>
        </pc:spChg>
        <pc:spChg chg="del">
          <ac:chgData name="Autumn Strom" userId="a60274cb-58d9-4b64-89cc-2a9cc17cdb4b" providerId="ADAL" clId="{27A75B8C-BE00-6B46-BF28-49A32D8A3FF1}" dt="2022-04-24T20:36:56.837" v="13" actId="26606"/>
          <ac:spMkLst>
            <pc:docMk/>
            <pc:sldMk cId="1378753182" sldId="261"/>
            <ac:spMk id="8" creationId="{987A0FBA-CC04-4256-A8EB-BB3C543E989C}"/>
          </ac:spMkLst>
        </pc:spChg>
        <pc:spChg chg="del">
          <ac:chgData name="Autumn Strom" userId="a60274cb-58d9-4b64-89cc-2a9cc17cdb4b" providerId="ADAL" clId="{27A75B8C-BE00-6B46-BF28-49A32D8A3FF1}" dt="2022-04-24T20:36:56.837" v="13" actId="26606"/>
          <ac:spMkLst>
            <pc:docMk/>
            <pc:sldMk cId="1378753182" sldId="261"/>
            <ac:spMk id="10" creationId="{A1F6F945-08BE-4D33-9FAA-86D383E8D236}"/>
          </ac:spMkLst>
        </pc:spChg>
        <pc:spChg chg="del">
          <ac:chgData name="Autumn Strom" userId="a60274cb-58d9-4b64-89cc-2a9cc17cdb4b" providerId="ADAL" clId="{27A75B8C-BE00-6B46-BF28-49A32D8A3FF1}" dt="2022-04-24T20:36:56.837" v="13" actId="26606"/>
          <ac:spMkLst>
            <pc:docMk/>
            <pc:sldMk cId="1378753182" sldId="261"/>
            <ac:spMk id="12" creationId="{E633B38B-B87A-4288-A20F-0223A6C27A5A}"/>
          </ac:spMkLst>
        </pc:spChg>
        <pc:spChg chg="add del">
          <ac:chgData name="Autumn Strom" userId="a60274cb-58d9-4b64-89cc-2a9cc17cdb4b" providerId="ADAL" clId="{27A75B8C-BE00-6B46-BF28-49A32D8A3FF1}" dt="2022-04-24T20:53:09.099" v="185" actId="26606"/>
          <ac:spMkLst>
            <pc:docMk/>
            <pc:sldMk cId="1378753182" sldId="261"/>
            <ac:spMk id="17" creationId="{075615F8-B807-416B-8DBB-536E4371AA51}"/>
          </ac:spMkLst>
        </pc:spChg>
        <pc:spChg chg="add del">
          <ac:chgData name="Autumn Strom" userId="a60274cb-58d9-4b64-89cc-2a9cc17cdb4b" providerId="ADAL" clId="{27A75B8C-BE00-6B46-BF28-49A32D8A3FF1}" dt="2022-04-24T20:53:09.099" v="185" actId="26606"/>
          <ac:spMkLst>
            <pc:docMk/>
            <pc:sldMk cId="1378753182" sldId="261"/>
            <ac:spMk id="19" creationId="{B2484B09-2CAB-4DBE-8AF5-A733A94006DC}"/>
          </ac:spMkLst>
        </pc:spChg>
        <pc:spChg chg="add del">
          <ac:chgData name="Autumn Strom" userId="a60274cb-58d9-4b64-89cc-2a9cc17cdb4b" providerId="ADAL" clId="{27A75B8C-BE00-6B46-BF28-49A32D8A3FF1}" dt="2022-04-24T20:53:09.099" v="185" actId="26606"/>
          <ac:spMkLst>
            <pc:docMk/>
            <pc:sldMk cId="1378753182" sldId="261"/>
            <ac:spMk id="21" creationId="{36B36566-4D08-4F26-8C98-ED11098FB986}"/>
          </ac:spMkLst>
        </pc:spChg>
        <pc:spChg chg="add del">
          <ac:chgData name="Autumn Strom" userId="a60274cb-58d9-4b64-89cc-2a9cc17cdb4b" providerId="ADAL" clId="{27A75B8C-BE00-6B46-BF28-49A32D8A3FF1}" dt="2022-04-24T20:53:09.099" v="185" actId="26606"/>
          <ac:spMkLst>
            <pc:docMk/>
            <pc:sldMk cId="1378753182" sldId="261"/>
            <ac:spMk id="23" creationId="{B4E82C7F-8602-4A38-A43F-2CC20AB9D887}"/>
          </ac:spMkLst>
        </pc:spChg>
        <pc:spChg chg="add del">
          <ac:chgData name="Autumn Strom" userId="a60274cb-58d9-4b64-89cc-2a9cc17cdb4b" providerId="ADAL" clId="{27A75B8C-BE00-6B46-BF28-49A32D8A3FF1}" dt="2022-04-24T20:40:59.391" v="62" actId="26606"/>
          <ac:spMkLst>
            <pc:docMk/>
            <pc:sldMk cId="1378753182" sldId="261"/>
            <ac:spMk id="25" creationId="{987A0FBA-CC04-4256-A8EB-BB3C543E989C}"/>
          </ac:spMkLst>
        </pc:spChg>
        <pc:spChg chg="add del">
          <ac:chgData name="Autumn Strom" userId="a60274cb-58d9-4b64-89cc-2a9cc17cdb4b" providerId="ADAL" clId="{27A75B8C-BE00-6B46-BF28-49A32D8A3FF1}" dt="2022-04-24T20:40:59.391" v="62" actId="26606"/>
          <ac:spMkLst>
            <pc:docMk/>
            <pc:sldMk cId="1378753182" sldId="261"/>
            <ac:spMk id="26" creationId="{3362A0EA-3E81-4464-94B8-70BE5870EDC0}"/>
          </ac:spMkLst>
        </pc:spChg>
        <pc:spChg chg="add del">
          <ac:chgData name="Autumn Strom" userId="a60274cb-58d9-4b64-89cc-2a9cc17cdb4b" providerId="ADAL" clId="{27A75B8C-BE00-6B46-BF28-49A32D8A3FF1}" dt="2022-04-24T20:41:46.437" v="70" actId="26606"/>
          <ac:spMkLst>
            <pc:docMk/>
            <pc:sldMk cId="1378753182" sldId="261"/>
            <ac:spMk id="27" creationId="{987A0FBA-CC04-4256-A8EB-BB3C543E989C}"/>
          </ac:spMkLst>
        </pc:spChg>
        <pc:spChg chg="add del">
          <ac:chgData name="Autumn Strom" userId="a60274cb-58d9-4b64-89cc-2a9cc17cdb4b" providerId="ADAL" clId="{27A75B8C-BE00-6B46-BF28-49A32D8A3FF1}" dt="2022-04-24T20:38:41.199" v="25" actId="26606"/>
          <ac:spMkLst>
            <pc:docMk/>
            <pc:sldMk cId="1378753182" sldId="261"/>
            <ac:spMk id="28" creationId="{987A0FBA-CC04-4256-A8EB-BB3C543E989C}"/>
          </ac:spMkLst>
        </pc:spChg>
        <pc:spChg chg="add del">
          <ac:chgData name="Autumn Strom" userId="a60274cb-58d9-4b64-89cc-2a9cc17cdb4b" providerId="ADAL" clId="{27A75B8C-BE00-6B46-BF28-49A32D8A3FF1}" dt="2022-04-24T20:41:46.437" v="70" actId="26606"/>
          <ac:spMkLst>
            <pc:docMk/>
            <pc:sldMk cId="1378753182" sldId="261"/>
            <ac:spMk id="29" creationId="{3362A0EA-3E81-4464-94B8-70BE5870EDC0}"/>
          </ac:spMkLst>
        </pc:spChg>
        <pc:spChg chg="add del">
          <ac:chgData name="Autumn Strom" userId="a60274cb-58d9-4b64-89cc-2a9cc17cdb4b" providerId="ADAL" clId="{27A75B8C-BE00-6B46-BF28-49A32D8A3FF1}" dt="2022-04-24T20:38:41.199" v="25" actId="26606"/>
          <ac:spMkLst>
            <pc:docMk/>
            <pc:sldMk cId="1378753182" sldId="261"/>
            <ac:spMk id="30" creationId="{A3BFB3E6-2D9E-4A5C-826F-44A91F59778D}"/>
          </ac:spMkLst>
        </pc:spChg>
        <pc:spChg chg="add del">
          <ac:chgData name="Autumn Strom" userId="a60274cb-58d9-4b64-89cc-2a9cc17cdb4b" providerId="ADAL" clId="{27A75B8C-BE00-6B46-BF28-49A32D8A3FF1}" dt="2022-04-24T20:53:00.929" v="183" actId="26606"/>
          <ac:spMkLst>
            <pc:docMk/>
            <pc:sldMk cId="1378753182" sldId="261"/>
            <ac:spMk id="31" creationId="{987A0FBA-CC04-4256-A8EB-BB3C543E989C}"/>
          </ac:spMkLst>
        </pc:spChg>
        <pc:spChg chg="add del">
          <ac:chgData name="Autumn Strom" userId="a60274cb-58d9-4b64-89cc-2a9cc17cdb4b" providerId="ADAL" clId="{27A75B8C-BE00-6B46-BF28-49A32D8A3FF1}" dt="2022-04-24T20:39:38.353" v="43" actId="26606"/>
          <ac:spMkLst>
            <pc:docMk/>
            <pc:sldMk cId="1378753182" sldId="261"/>
            <ac:spMk id="32" creationId="{987A0FBA-CC04-4256-A8EB-BB3C543E989C}"/>
          </ac:spMkLst>
        </pc:spChg>
        <pc:spChg chg="add del">
          <ac:chgData name="Autumn Strom" userId="a60274cb-58d9-4b64-89cc-2a9cc17cdb4b" providerId="ADAL" clId="{27A75B8C-BE00-6B46-BF28-49A32D8A3FF1}" dt="2022-04-24T20:39:38.353" v="43" actId="26606"/>
          <ac:spMkLst>
            <pc:docMk/>
            <pc:sldMk cId="1378753182" sldId="261"/>
            <ac:spMk id="33" creationId="{E633B38B-B87A-4288-A20F-0223A6C27A5A}"/>
          </ac:spMkLst>
        </pc:spChg>
        <pc:spChg chg="add del">
          <ac:chgData name="Autumn Strom" userId="a60274cb-58d9-4b64-89cc-2a9cc17cdb4b" providerId="ADAL" clId="{27A75B8C-BE00-6B46-BF28-49A32D8A3FF1}" dt="2022-04-24T20:53:00.929" v="183" actId="26606"/>
          <ac:spMkLst>
            <pc:docMk/>
            <pc:sldMk cId="1378753182" sldId="261"/>
            <ac:spMk id="34" creationId="{3362A0EA-3E81-4464-94B8-70BE5870EDC0}"/>
          </ac:spMkLst>
        </pc:spChg>
        <pc:spChg chg="add">
          <ac:chgData name="Autumn Strom" userId="a60274cb-58d9-4b64-89cc-2a9cc17cdb4b" providerId="ADAL" clId="{27A75B8C-BE00-6B46-BF28-49A32D8A3FF1}" dt="2022-04-24T20:53:09.099" v="185" actId="26606"/>
          <ac:spMkLst>
            <pc:docMk/>
            <pc:sldMk cId="1378753182" sldId="261"/>
            <ac:spMk id="35" creationId="{987A0FBA-CC04-4256-A8EB-BB3C543E989C}"/>
          </ac:spMkLst>
        </pc:spChg>
        <pc:spChg chg="add">
          <ac:chgData name="Autumn Strom" userId="a60274cb-58d9-4b64-89cc-2a9cc17cdb4b" providerId="ADAL" clId="{27A75B8C-BE00-6B46-BF28-49A32D8A3FF1}" dt="2022-04-24T20:53:09.099" v="185" actId="26606"/>
          <ac:spMkLst>
            <pc:docMk/>
            <pc:sldMk cId="1378753182" sldId="261"/>
            <ac:spMk id="37" creationId="{3362A0EA-3E81-4464-94B8-70BE5870EDC0}"/>
          </ac:spMkLst>
        </pc:spChg>
        <pc:picChg chg="del mod">
          <ac:chgData name="Autumn Strom" userId="a60274cb-58d9-4b64-89cc-2a9cc17cdb4b" providerId="ADAL" clId="{27A75B8C-BE00-6B46-BF28-49A32D8A3FF1}" dt="2022-04-24T20:36:59.147" v="16" actId="478"/>
          <ac:picMkLst>
            <pc:docMk/>
            <pc:sldMk cId="1378753182" sldId="261"/>
            <ac:picMk id="5" creationId="{BF46ACBE-740B-5AA1-2628-A34CD0754C86}"/>
          </ac:picMkLst>
        </pc:picChg>
        <pc:picChg chg="add del mod ord">
          <ac:chgData name="Autumn Strom" userId="a60274cb-58d9-4b64-89cc-2a9cc17cdb4b" providerId="ADAL" clId="{27A75B8C-BE00-6B46-BF28-49A32D8A3FF1}" dt="2022-04-24T20:53:03.255" v="184" actId="478"/>
          <ac:picMkLst>
            <pc:docMk/>
            <pc:sldMk cId="1378753182" sldId="261"/>
            <ac:picMk id="6" creationId="{F408D250-5943-7172-41DB-C265C9D345D1}"/>
          </ac:picMkLst>
        </pc:picChg>
        <pc:picChg chg="add">
          <ac:chgData name="Autumn Strom" userId="a60274cb-58d9-4b64-89cc-2a9cc17cdb4b" providerId="ADAL" clId="{27A75B8C-BE00-6B46-BF28-49A32D8A3FF1}" dt="2022-04-24T20:53:09.099" v="185" actId="26606"/>
          <ac:picMkLst>
            <pc:docMk/>
            <pc:sldMk cId="1378753182" sldId="261"/>
            <ac:picMk id="36" creationId="{CC6A28CC-312D-A5CF-BB6A-287DE80C18C1}"/>
          </ac:picMkLst>
        </pc:picChg>
      </pc:sldChg>
      <pc:sldChg chg="modSp mod">
        <pc:chgData name="Autumn Strom" userId="a60274cb-58d9-4b64-89cc-2a9cc17cdb4b" providerId="ADAL" clId="{27A75B8C-BE00-6B46-BF28-49A32D8A3FF1}" dt="2022-04-24T20:58:15.352" v="413" actId="2085"/>
        <pc:sldMkLst>
          <pc:docMk/>
          <pc:sldMk cId="2683432505" sldId="262"/>
        </pc:sldMkLst>
        <pc:picChg chg="mod">
          <ac:chgData name="Autumn Strom" userId="a60274cb-58d9-4b64-89cc-2a9cc17cdb4b" providerId="ADAL" clId="{27A75B8C-BE00-6B46-BF28-49A32D8A3FF1}" dt="2022-04-24T20:58:15.352" v="413" actId="2085"/>
          <ac:picMkLst>
            <pc:docMk/>
            <pc:sldMk cId="2683432505" sldId="262"/>
            <ac:picMk id="6" creationId="{798C1044-07B4-BDB1-CE97-0E1C8346741A}"/>
          </ac:picMkLst>
        </pc:picChg>
      </pc:sldChg>
      <pc:sldChg chg="addSp delSp modSp mod modNotesTx">
        <pc:chgData name="Autumn Strom" userId="a60274cb-58d9-4b64-89cc-2a9cc17cdb4b" providerId="ADAL" clId="{27A75B8C-BE00-6B46-BF28-49A32D8A3FF1}" dt="2022-04-25T21:45:26.260" v="1244" actId="20577"/>
        <pc:sldMkLst>
          <pc:docMk/>
          <pc:sldMk cId="3838746246" sldId="263"/>
        </pc:sldMkLst>
        <pc:spChg chg="mod">
          <ac:chgData name="Autumn Strom" userId="a60274cb-58d9-4b64-89cc-2a9cc17cdb4b" providerId="ADAL" clId="{27A75B8C-BE00-6B46-BF28-49A32D8A3FF1}" dt="2022-04-24T20:48:35.297" v="171" actId="14100"/>
          <ac:spMkLst>
            <pc:docMk/>
            <pc:sldMk cId="3838746246" sldId="263"/>
            <ac:spMk id="2" creationId="{CF6A844A-B422-BCA7-DB69-74DD087ED5D4}"/>
          </ac:spMkLst>
        </pc:spChg>
        <pc:spChg chg="del mod">
          <ac:chgData name="Autumn Strom" userId="a60274cb-58d9-4b64-89cc-2a9cc17cdb4b" providerId="ADAL" clId="{27A75B8C-BE00-6B46-BF28-49A32D8A3FF1}" dt="2022-04-24T20:44:17.415" v="148" actId="26606"/>
          <ac:spMkLst>
            <pc:docMk/>
            <pc:sldMk cId="3838746246" sldId="263"/>
            <ac:spMk id="3" creationId="{1792A3AA-BB80-727A-7A97-06045664D0A8}"/>
          </ac:spMkLst>
        </pc:spChg>
        <pc:spChg chg="del">
          <ac:chgData name="Autumn Strom" userId="a60274cb-58d9-4b64-89cc-2a9cc17cdb4b" providerId="ADAL" clId="{27A75B8C-BE00-6B46-BF28-49A32D8A3FF1}" dt="2022-04-24T20:44:17.415" v="148" actId="26606"/>
          <ac:spMkLst>
            <pc:docMk/>
            <pc:sldMk cId="3838746246" sldId="263"/>
            <ac:spMk id="8" creationId="{987A0FBA-CC04-4256-A8EB-BB3C543E989C}"/>
          </ac:spMkLst>
        </pc:spChg>
        <pc:spChg chg="del">
          <ac:chgData name="Autumn Strom" userId="a60274cb-58d9-4b64-89cc-2a9cc17cdb4b" providerId="ADAL" clId="{27A75B8C-BE00-6B46-BF28-49A32D8A3FF1}" dt="2022-04-24T20:44:17.415" v="148" actId="26606"/>
          <ac:spMkLst>
            <pc:docMk/>
            <pc:sldMk cId="3838746246" sldId="263"/>
            <ac:spMk id="10" creationId="{87733DA8-1BFC-4737-831B-54DCFE42D60A}"/>
          </ac:spMkLst>
        </pc:spChg>
        <pc:spChg chg="del">
          <ac:chgData name="Autumn Strom" userId="a60274cb-58d9-4b64-89cc-2a9cc17cdb4b" providerId="ADAL" clId="{27A75B8C-BE00-6B46-BF28-49A32D8A3FF1}" dt="2022-04-24T20:44:17.415" v="148" actId="26606"/>
          <ac:spMkLst>
            <pc:docMk/>
            <pc:sldMk cId="3838746246" sldId="263"/>
            <ac:spMk id="12" creationId="{01A4B593-070B-4B49-B02E-B71243FA53B5}"/>
          </ac:spMkLst>
        </pc:spChg>
        <pc:spChg chg="del">
          <ac:chgData name="Autumn Strom" userId="a60274cb-58d9-4b64-89cc-2a9cc17cdb4b" providerId="ADAL" clId="{27A75B8C-BE00-6B46-BF28-49A32D8A3FF1}" dt="2022-04-24T20:44:17.415" v="148" actId="26606"/>
          <ac:spMkLst>
            <pc:docMk/>
            <pc:sldMk cId="3838746246" sldId="263"/>
            <ac:spMk id="14" creationId="{63165769-7A47-4E0F-825D-AF1179DF680B}"/>
          </ac:spMkLst>
        </pc:spChg>
        <pc:spChg chg="add">
          <ac:chgData name="Autumn Strom" userId="a60274cb-58d9-4b64-89cc-2a9cc17cdb4b" providerId="ADAL" clId="{27A75B8C-BE00-6B46-BF28-49A32D8A3FF1}" dt="2022-04-24T20:44:17.415" v="148" actId="26606"/>
          <ac:spMkLst>
            <pc:docMk/>
            <pc:sldMk cId="3838746246" sldId="263"/>
            <ac:spMk id="20" creationId="{987A0FBA-CC04-4256-A8EB-BB3C543E989C}"/>
          </ac:spMkLst>
        </pc:spChg>
        <pc:spChg chg="add">
          <ac:chgData name="Autumn Strom" userId="a60274cb-58d9-4b64-89cc-2a9cc17cdb4b" providerId="ADAL" clId="{27A75B8C-BE00-6B46-BF28-49A32D8A3FF1}" dt="2022-04-24T20:44:17.415" v="148" actId="26606"/>
          <ac:spMkLst>
            <pc:docMk/>
            <pc:sldMk cId="3838746246" sldId="263"/>
            <ac:spMk id="22" creationId="{7699B66A-3779-48B9-9963-C9339B22B0AA}"/>
          </ac:spMkLst>
        </pc:spChg>
        <pc:spChg chg="add">
          <ac:chgData name="Autumn Strom" userId="a60274cb-58d9-4b64-89cc-2a9cc17cdb4b" providerId="ADAL" clId="{27A75B8C-BE00-6B46-BF28-49A32D8A3FF1}" dt="2022-04-24T20:44:17.415" v="148" actId="26606"/>
          <ac:spMkLst>
            <pc:docMk/>
            <pc:sldMk cId="3838746246" sldId="263"/>
            <ac:spMk id="24" creationId="{5D2088EB-F82A-4CF7-A658-5EB0B344D7F6}"/>
          </ac:spMkLst>
        </pc:spChg>
        <pc:spChg chg="add">
          <ac:chgData name="Autumn Strom" userId="a60274cb-58d9-4b64-89cc-2a9cc17cdb4b" providerId="ADAL" clId="{27A75B8C-BE00-6B46-BF28-49A32D8A3FF1}" dt="2022-04-24T20:44:17.415" v="148" actId="26606"/>
          <ac:spMkLst>
            <pc:docMk/>
            <pc:sldMk cId="3838746246" sldId="263"/>
            <ac:spMk id="26" creationId="{EDA32667-BAAD-4252-B7F6-CDABAD11DAEF}"/>
          </ac:spMkLst>
        </pc:spChg>
        <pc:graphicFrameChg chg="add mod">
          <ac:chgData name="Autumn Strom" userId="a60274cb-58d9-4b64-89cc-2a9cc17cdb4b" providerId="ADAL" clId="{27A75B8C-BE00-6B46-BF28-49A32D8A3FF1}" dt="2022-04-24T21:01:11.176" v="450"/>
          <ac:graphicFrameMkLst>
            <pc:docMk/>
            <pc:sldMk cId="3838746246" sldId="263"/>
            <ac:graphicFrameMk id="16" creationId="{21A34E75-2490-C895-1224-0FE428B670CD}"/>
          </ac:graphicFrameMkLst>
        </pc:graphicFrameChg>
      </pc:sldChg>
      <pc:sldChg chg="modSp mod">
        <pc:chgData name="Autumn Strom" userId="a60274cb-58d9-4b64-89cc-2a9cc17cdb4b" providerId="ADAL" clId="{27A75B8C-BE00-6B46-BF28-49A32D8A3FF1}" dt="2022-05-01T18:18:13.111" v="1248" actId="27636"/>
        <pc:sldMkLst>
          <pc:docMk/>
          <pc:sldMk cId="1520319927" sldId="265"/>
        </pc:sldMkLst>
        <pc:spChg chg="mod">
          <ac:chgData name="Autumn Strom" userId="a60274cb-58d9-4b64-89cc-2a9cc17cdb4b" providerId="ADAL" clId="{27A75B8C-BE00-6B46-BF28-49A32D8A3FF1}" dt="2022-04-24T20:31:07.188" v="5" actId="1076"/>
          <ac:spMkLst>
            <pc:docMk/>
            <pc:sldMk cId="1520319927" sldId="265"/>
            <ac:spMk id="2" creationId="{782259E5-C399-0BB8-3D4B-16FF1FDAD055}"/>
          </ac:spMkLst>
        </pc:spChg>
        <pc:spChg chg="mod">
          <ac:chgData name="Autumn Strom" userId="a60274cb-58d9-4b64-89cc-2a9cc17cdb4b" providerId="ADAL" clId="{27A75B8C-BE00-6B46-BF28-49A32D8A3FF1}" dt="2022-05-01T18:18:13.111" v="1248" actId="27636"/>
          <ac:spMkLst>
            <pc:docMk/>
            <pc:sldMk cId="1520319927" sldId="265"/>
            <ac:spMk id="3" creationId="{98FC06C8-867F-1393-9982-604B93E641F0}"/>
          </ac:spMkLst>
        </pc:spChg>
      </pc:sldChg>
      <pc:sldChg chg="modSp">
        <pc:chgData name="Autumn Strom" userId="a60274cb-58d9-4b64-89cc-2a9cc17cdb4b" providerId="ADAL" clId="{27A75B8C-BE00-6B46-BF28-49A32D8A3FF1}" dt="2022-05-01T18:15:15.304" v="1245" actId="166"/>
        <pc:sldMkLst>
          <pc:docMk/>
          <pc:sldMk cId="331917470" sldId="266"/>
        </pc:sldMkLst>
        <pc:picChg chg="mod">
          <ac:chgData name="Autumn Strom" userId="a60274cb-58d9-4b64-89cc-2a9cc17cdb4b" providerId="ADAL" clId="{27A75B8C-BE00-6B46-BF28-49A32D8A3FF1}" dt="2022-05-01T18:15:15.304" v="1245" actId="166"/>
          <ac:picMkLst>
            <pc:docMk/>
            <pc:sldMk cId="331917470" sldId="266"/>
            <ac:picMk id="3" creationId="{E3547C15-E3DE-8266-7545-5B9F76EAC574}"/>
          </ac:picMkLst>
        </pc:picChg>
      </pc:sldChg>
    </pc:docChg>
  </pc:docChgLst>
  <pc:docChgLst>
    <pc:chgData name="Catherine Alexander (she/her)" userId="29546081-1a50-4f9e-84b3-9589bbdb7fda" providerId="ADAL" clId="{9B43F068-0853-4341-9465-5F8F48F8E90B}"/>
    <pc:docChg chg="custSel modSld">
      <pc:chgData name="Catherine Alexander (she/her)" userId="29546081-1a50-4f9e-84b3-9589bbdb7fda" providerId="ADAL" clId="{9B43F068-0853-4341-9465-5F8F48F8E90B}" dt="2022-04-25T21:47:34.165" v="235" actId="313"/>
      <pc:docMkLst>
        <pc:docMk/>
      </pc:docMkLst>
      <pc:sldChg chg="modSp mod">
        <pc:chgData name="Catherine Alexander (she/her)" userId="29546081-1a50-4f9e-84b3-9589bbdb7fda" providerId="ADAL" clId="{9B43F068-0853-4341-9465-5F8F48F8E90B}" dt="2022-04-25T21:11:48.803" v="177" actId="1076"/>
        <pc:sldMkLst>
          <pc:docMk/>
          <pc:sldMk cId="109857222" sldId="256"/>
        </pc:sldMkLst>
        <pc:spChg chg="mod">
          <ac:chgData name="Catherine Alexander (she/her)" userId="29546081-1a50-4f9e-84b3-9589bbdb7fda" providerId="ADAL" clId="{9B43F068-0853-4341-9465-5F8F48F8E90B}" dt="2022-04-25T21:11:48.803" v="177" actId="1076"/>
          <ac:spMkLst>
            <pc:docMk/>
            <pc:sldMk cId="109857222" sldId="256"/>
            <ac:spMk id="3" creationId="{00000000-0000-0000-0000-000000000000}"/>
          </ac:spMkLst>
        </pc:spChg>
      </pc:sldChg>
      <pc:sldChg chg="addSp delSp modSp mod">
        <pc:chgData name="Catherine Alexander (she/her)" userId="29546081-1a50-4f9e-84b3-9589bbdb7fda" providerId="ADAL" clId="{9B43F068-0853-4341-9465-5F8F48F8E90B}" dt="2022-04-25T21:47:34.165" v="235" actId="313"/>
        <pc:sldMkLst>
          <pc:docMk/>
          <pc:sldMk cId="2033257920" sldId="260"/>
        </pc:sldMkLst>
        <pc:spChg chg="mod">
          <ac:chgData name="Catherine Alexander (she/her)" userId="29546081-1a50-4f9e-84b3-9589bbdb7fda" providerId="ADAL" clId="{9B43F068-0853-4341-9465-5F8F48F8E90B}" dt="2022-04-25T20:31:59.580" v="153" actId="1076"/>
          <ac:spMkLst>
            <pc:docMk/>
            <pc:sldMk cId="2033257920" sldId="260"/>
            <ac:spMk id="2" creationId="{7DAA285A-CDDB-2941-F38A-4424D85DEF84}"/>
          </ac:spMkLst>
        </pc:spChg>
        <pc:spChg chg="del">
          <ac:chgData name="Catherine Alexander (she/her)" userId="29546081-1a50-4f9e-84b3-9589bbdb7fda" providerId="ADAL" clId="{9B43F068-0853-4341-9465-5F8F48F8E90B}" dt="2022-04-24T21:48:56.293" v="0" actId="12084"/>
          <ac:spMkLst>
            <pc:docMk/>
            <pc:sldMk cId="2033257920" sldId="260"/>
            <ac:spMk id="3" creationId="{C9E61682-5561-EFBC-C4A3-ECF663425182}"/>
          </ac:spMkLst>
        </pc:spChg>
        <pc:spChg chg="add del mod">
          <ac:chgData name="Catherine Alexander (she/her)" userId="29546081-1a50-4f9e-84b3-9589bbdb7fda" providerId="ADAL" clId="{9B43F068-0853-4341-9465-5F8F48F8E90B}" dt="2022-04-24T21:50:47.850" v="13" actId="26606"/>
          <ac:spMkLst>
            <pc:docMk/>
            <pc:sldMk cId="2033257920" sldId="260"/>
            <ac:spMk id="6" creationId="{9AB2D962-F2A7-3296-8980-8CA6FDDB7A1A}"/>
          </ac:spMkLst>
        </pc:spChg>
        <pc:spChg chg="del">
          <ac:chgData name="Catherine Alexander (she/her)" userId="29546081-1a50-4f9e-84b3-9589bbdb7fda" providerId="ADAL" clId="{9B43F068-0853-4341-9465-5F8F48F8E90B}" dt="2022-04-24T21:50:47.850" v="13" actId="26606"/>
          <ac:spMkLst>
            <pc:docMk/>
            <pc:sldMk cId="2033257920" sldId="260"/>
            <ac:spMk id="8" creationId="{987A0FBA-CC04-4256-A8EB-BB3C543E989C}"/>
          </ac:spMkLst>
        </pc:spChg>
        <pc:spChg chg="del">
          <ac:chgData name="Catherine Alexander (she/her)" userId="29546081-1a50-4f9e-84b3-9589bbdb7fda" providerId="ADAL" clId="{9B43F068-0853-4341-9465-5F8F48F8E90B}" dt="2022-04-24T21:50:47.850" v="13" actId="26606"/>
          <ac:spMkLst>
            <pc:docMk/>
            <pc:sldMk cId="2033257920" sldId="260"/>
            <ac:spMk id="10" creationId="{85815A23-71BB-4173-B4BF-E90CD9D20A70}"/>
          </ac:spMkLst>
        </pc:spChg>
        <pc:spChg chg="del">
          <ac:chgData name="Catherine Alexander (she/her)" userId="29546081-1a50-4f9e-84b3-9589bbdb7fda" providerId="ADAL" clId="{9B43F068-0853-4341-9465-5F8F48F8E90B}" dt="2022-04-24T21:50:47.850" v="13" actId="26606"/>
          <ac:spMkLst>
            <pc:docMk/>
            <pc:sldMk cId="2033257920" sldId="260"/>
            <ac:spMk id="12" creationId="{B423BB46-9386-40B6-B6A8-70CDDE73419B}"/>
          </ac:spMkLst>
        </pc:spChg>
        <pc:spChg chg="add">
          <ac:chgData name="Catherine Alexander (she/her)" userId="29546081-1a50-4f9e-84b3-9589bbdb7fda" providerId="ADAL" clId="{9B43F068-0853-4341-9465-5F8F48F8E90B}" dt="2022-04-24T21:50:47.850" v="13" actId="26606"/>
          <ac:spMkLst>
            <pc:docMk/>
            <pc:sldMk cId="2033257920" sldId="260"/>
            <ac:spMk id="18" creationId="{987A0FBA-CC04-4256-A8EB-BB3C543E989C}"/>
          </ac:spMkLst>
        </pc:spChg>
        <pc:spChg chg="add">
          <ac:chgData name="Catherine Alexander (she/her)" userId="29546081-1a50-4f9e-84b3-9589bbdb7fda" providerId="ADAL" clId="{9B43F068-0853-4341-9465-5F8F48F8E90B}" dt="2022-04-24T21:50:47.850" v="13" actId="26606"/>
          <ac:spMkLst>
            <pc:docMk/>
            <pc:sldMk cId="2033257920" sldId="260"/>
            <ac:spMk id="20" creationId="{F95E8271-D5FF-4A58-A151-6D825CF02D64}"/>
          </ac:spMkLst>
        </pc:spChg>
        <pc:spChg chg="add">
          <ac:chgData name="Catherine Alexander (she/her)" userId="29546081-1a50-4f9e-84b3-9589bbdb7fda" providerId="ADAL" clId="{9B43F068-0853-4341-9465-5F8F48F8E90B}" dt="2022-04-24T21:50:47.850" v="13" actId="26606"/>
          <ac:spMkLst>
            <pc:docMk/>
            <pc:sldMk cId="2033257920" sldId="260"/>
            <ac:spMk id="22" creationId="{E65E7DAE-0831-45F9-BBA2-9BBD2E397C0B}"/>
          </ac:spMkLst>
        </pc:spChg>
        <pc:spChg chg="add">
          <ac:chgData name="Catherine Alexander (she/her)" userId="29546081-1a50-4f9e-84b3-9589bbdb7fda" providerId="ADAL" clId="{9B43F068-0853-4341-9465-5F8F48F8E90B}" dt="2022-04-24T21:50:47.850" v="13" actId="26606"/>
          <ac:spMkLst>
            <pc:docMk/>
            <pc:sldMk cId="2033257920" sldId="260"/>
            <ac:spMk id="24" creationId="{F493E929-55A8-46F3-836C-1C37C8975B9D}"/>
          </ac:spMkLst>
        </pc:spChg>
        <pc:graphicFrameChg chg="add del mod">
          <ac:chgData name="Catherine Alexander (she/her)" userId="29546081-1a50-4f9e-84b3-9589bbdb7fda" providerId="ADAL" clId="{9B43F068-0853-4341-9465-5F8F48F8E90B}" dt="2022-04-24T21:50:04.886" v="5" actId="478"/>
          <ac:graphicFrameMkLst>
            <pc:docMk/>
            <pc:sldMk cId="2033257920" sldId="260"/>
            <ac:graphicFrameMk id="4" creationId="{2D33F3F3-BB1E-05FC-4F2B-0A6ED9E4D205}"/>
          </ac:graphicFrameMkLst>
        </pc:graphicFrameChg>
        <pc:graphicFrameChg chg="add mod modGraphic">
          <ac:chgData name="Catherine Alexander (she/her)" userId="29546081-1a50-4f9e-84b3-9589bbdb7fda" providerId="ADAL" clId="{9B43F068-0853-4341-9465-5F8F48F8E90B}" dt="2022-04-25T21:47:34.165" v="235" actId="313"/>
          <ac:graphicFrameMkLst>
            <pc:docMk/>
            <pc:sldMk cId="2033257920" sldId="260"/>
            <ac:graphicFrameMk id="14" creationId="{316A2DEF-CD49-2D81-7360-6CA530D24A36}"/>
          </ac:graphicFrameMkLst>
        </pc:graphicFrameChg>
      </pc:sldChg>
      <pc:sldChg chg="modSp">
        <pc:chgData name="Catherine Alexander (she/her)" userId="29546081-1a50-4f9e-84b3-9589bbdb7fda" providerId="ADAL" clId="{9B43F068-0853-4341-9465-5F8F48F8E90B}" dt="2022-04-24T22:37:34.387" v="90" actId="478"/>
        <pc:sldMkLst>
          <pc:docMk/>
          <pc:sldMk cId="3838746246" sldId="263"/>
        </pc:sldMkLst>
        <pc:graphicFrameChg chg="mod">
          <ac:chgData name="Catherine Alexander (she/her)" userId="29546081-1a50-4f9e-84b3-9589bbdb7fda" providerId="ADAL" clId="{9B43F068-0853-4341-9465-5F8F48F8E90B}" dt="2022-04-24T22:37:34.387" v="90" actId="478"/>
          <ac:graphicFrameMkLst>
            <pc:docMk/>
            <pc:sldMk cId="3838746246" sldId="263"/>
            <ac:graphicFrameMk id="16" creationId="{21A34E75-2490-C895-1224-0FE428B670CD}"/>
          </ac:graphicFrameMkLst>
        </pc:graphicFrameChg>
      </pc:sldChg>
    </pc:docChg>
  </pc:docChgLst>
  <pc:docChgLst>
    <pc:chgData name="Catherine Alexander (she/her)" userId="S::ccalexan@uvm.edu::29546081-1a50-4f9e-84b3-9589bbdb7fda" providerId="AD" clId="Web-{8A82426C-9D55-44F2-8000-D7ED9508C150}"/>
    <pc:docChg chg="modSld">
      <pc:chgData name="Catherine Alexander (she/her)" userId="S::ccalexan@uvm.edu::29546081-1a50-4f9e-84b3-9589bbdb7fda" providerId="AD" clId="Web-{8A82426C-9D55-44F2-8000-D7ED9508C150}" dt="2022-05-01T20:16:06.060" v="1" actId="20577"/>
      <pc:docMkLst>
        <pc:docMk/>
      </pc:docMkLst>
      <pc:sldChg chg="modSp">
        <pc:chgData name="Catherine Alexander (she/her)" userId="S::ccalexan@uvm.edu::29546081-1a50-4f9e-84b3-9589bbdb7fda" providerId="AD" clId="Web-{8A82426C-9D55-44F2-8000-D7ED9508C150}" dt="2022-05-01T20:16:06.060" v="1" actId="20577"/>
        <pc:sldMkLst>
          <pc:docMk/>
          <pc:sldMk cId="3838746246" sldId="263"/>
        </pc:sldMkLst>
        <pc:graphicFrameChg chg="modGraphic">
          <ac:chgData name="Catherine Alexander (she/her)" userId="S::ccalexan@uvm.edu::29546081-1a50-4f9e-84b3-9589bbdb7fda" providerId="AD" clId="Web-{8A82426C-9D55-44F2-8000-D7ED9508C150}" dt="2022-05-01T20:16:06.060" v="1" actId="20577"/>
          <ac:graphicFrameMkLst>
            <pc:docMk/>
            <pc:sldMk cId="3838746246" sldId="263"/>
            <ac:graphicFrameMk id="16" creationId="{21A34E75-2490-C895-1224-0FE428B670CD}"/>
          </ac:graphicFrameMkLst>
        </pc:graphicFrameChg>
      </pc:sldChg>
    </pc:docChg>
  </pc:docChgLst>
  <pc:docChgLst>
    <pc:chgData name="Autumn Strom" userId="S::astrom@uvm.edu::a60274cb-58d9-4b64-89cc-2a9cc17cdb4b" providerId="AD" clId="Web-{C8DC1DF9-1D18-4597-B260-12E9F2B0501F}"/>
    <pc:docChg chg="modSld">
      <pc:chgData name="Autumn Strom" userId="S::astrom@uvm.edu::a60274cb-58d9-4b64-89cc-2a9cc17cdb4b" providerId="AD" clId="Web-{C8DC1DF9-1D18-4597-B260-12E9F2B0501F}" dt="2022-05-01T20:58:23.635" v="880"/>
      <pc:docMkLst>
        <pc:docMk/>
      </pc:docMkLst>
      <pc:sldChg chg="modNotes">
        <pc:chgData name="Autumn Strom" userId="S::astrom@uvm.edu::a60274cb-58d9-4b64-89cc-2a9cc17cdb4b" providerId="AD" clId="Web-{C8DC1DF9-1D18-4597-B260-12E9F2B0501F}" dt="2022-05-01T20:40:18.883" v="97"/>
        <pc:sldMkLst>
          <pc:docMk/>
          <pc:sldMk cId="1378753182" sldId="261"/>
        </pc:sldMkLst>
      </pc:sldChg>
      <pc:sldChg chg="modNotes">
        <pc:chgData name="Autumn Strom" userId="S::astrom@uvm.edu::a60274cb-58d9-4b64-89cc-2a9cc17cdb4b" providerId="AD" clId="Web-{C8DC1DF9-1D18-4597-B260-12E9F2B0501F}" dt="2022-05-01T20:58:23.635" v="880"/>
        <pc:sldMkLst>
          <pc:docMk/>
          <pc:sldMk cId="3838746246" sldId="263"/>
        </pc:sldMkLst>
      </pc:sldChg>
    </pc:docChg>
  </pc:docChgLst>
  <pc:docChgLst>
    <pc:chgData name="Autumn Strom" userId="S::astrom@uvm.edu::a60274cb-58d9-4b64-89cc-2a9cc17cdb4b" providerId="AD" clId="Web-{35BA692C-5B15-48DC-AB6E-3BF2BE746DD5}"/>
    <pc:docChg chg="modSld">
      <pc:chgData name="Autumn Strom" userId="S::astrom@uvm.edu::a60274cb-58d9-4b64-89cc-2a9cc17cdb4b" providerId="AD" clId="Web-{35BA692C-5B15-48DC-AB6E-3BF2BE746DD5}" dt="2022-04-20T01:48:56.402" v="11" actId="1076"/>
      <pc:docMkLst>
        <pc:docMk/>
      </pc:docMkLst>
      <pc:sldChg chg="addSp delSp modSp">
        <pc:chgData name="Autumn Strom" userId="S::astrom@uvm.edu::a60274cb-58d9-4b64-89cc-2a9cc17cdb4b" providerId="AD" clId="Web-{35BA692C-5B15-48DC-AB6E-3BF2BE746DD5}" dt="2022-04-20T01:48:56.402" v="11" actId="1076"/>
        <pc:sldMkLst>
          <pc:docMk/>
          <pc:sldMk cId="1378753182" sldId="261"/>
        </pc:sldMkLst>
        <pc:spChg chg="mod">
          <ac:chgData name="Autumn Strom" userId="S::astrom@uvm.edu::a60274cb-58d9-4b64-89cc-2a9cc17cdb4b" providerId="AD" clId="Web-{35BA692C-5B15-48DC-AB6E-3BF2BE746DD5}" dt="2022-04-20T01:45:45.632" v="1" actId="1076"/>
          <ac:spMkLst>
            <pc:docMk/>
            <pc:sldMk cId="1378753182" sldId="261"/>
            <ac:spMk id="2" creationId="{53EDD4A9-4BA3-24C6-5073-DE7AA83BAB68}"/>
          </ac:spMkLst>
        </pc:spChg>
        <pc:spChg chg="mod">
          <ac:chgData name="Autumn Strom" userId="S::astrom@uvm.edu::a60274cb-58d9-4b64-89cc-2a9cc17cdb4b" providerId="AD" clId="Web-{35BA692C-5B15-48DC-AB6E-3BF2BE746DD5}" dt="2022-04-20T01:45:39.569" v="0" actId="1076"/>
          <ac:spMkLst>
            <pc:docMk/>
            <pc:sldMk cId="1378753182" sldId="261"/>
            <ac:spMk id="3" creationId="{33567A59-6087-589D-4767-BEC84587B767}"/>
          </ac:spMkLst>
        </pc:spChg>
        <pc:picChg chg="add del mod">
          <ac:chgData name="Autumn Strom" userId="S::astrom@uvm.edu::a60274cb-58d9-4b64-89cc-2a9cc17cdb4b" providerId="AD" clId="Web-{35BA692C-5B15-48DC-AB6E-3BF2BE746DD5}" dt="2022-04-20T01:48:47.558" v="8"/>
          <ac:picMkLst>
            <pc:docMk/>
            <pc:sldMk cId="1378753182" sldId="261"/>
            <ac:picMk id="4" creationId="{B5C59D81-DF5E-A7BD-28C3-49B8646200B5}"/>
          </ac:picMkLst>
        </pc:picChg>
        <pc:picChg chg="add mod">
          <ac:chgData name="Autumn Strom" userId="S::astrom@uvm.edu::a60274cb-58d9-4b64-89cc-2a9cc17cdb4b" providerId="AD" clId="Web-{35BA692C-5B15-48DC-AB6E-3BF2BE746DD5}" dt="2022-04-20T01:48:56.402" v="11" actId="1076"/>
          <ac:picMkLst>
            <pc:docMk/>
            <pc:sldMk cId="1378753182" sldId="261"/>
            <ac:picMk id="5" creationId="{BF46ACBE-740B-5AA1-2628-A34CD0754C86}"/>
          </ac:picMkLst>
        </pc:picChg>
      </pc:sldChg>
    </pc:docChg>
  </pc:docChgLst>
  <pc:docChgLst>
    <pc:chgData name="Catherine Alexander (she/her)" userId="S::ccalexan@uvm.edu::29546081-1a50-4f9e-84b3-9589bbdb7fda" providerId="AD" clId="Web-{E74E8D2C-6568-400C-B476-CC9F252CF5A6}"/>
    <pc:docChg chg="delSld">
      <pc:chgData name="Catherine Alexander (she/her)" userId="S::ccalexan@uvm.edu::29546081-1a50-4f9e-84b3-9589bbdb7fda" providerId="AD" clId="Web-{E74E8D2C-6568-400C-B476-CC9F252CF5A6}" dt="2022-04-24T22:22:40.331" v="0"/>
      <pc:docMkLst>
        <pc:docMk/>
      </pc:docMkLst>
      <pc:sldChg chg="del">
        <pc:chgData name="Catherine Alexander (she/her)" userId="S::ccalexan@uvm.edu::29546081-1a50-4f9e-84b3-9589bbdb7fda" providerId="AD" clId="Web-{E74E8D2C-6568-400C-B476-CC9F252CF5A6}" dt="2022-04-24T22:22:40.331" v="0"/>
        <pc:sldMkLst>
          <pc:docMk/>
          <pc:sldMk cId="1692771578" sldId="264"/>
        </pc:sldMkLst>
      </pc:sldChg>
    </pc:docChg>
  </pc:docChgLst>
  <pc:docChgLst>
    <pc:chgData name="Krysta Gingue" userId="S::ksgingue@uvm.edu::ba47150e-cfc2-4276-ad1a-fb655a34c2aa" providerId="AD" clId="Web-{E6A35F2E-C00F-4864-8069-FA4D884F3DEB}"/>
    <pc:docChg chg="modSld">
      <pc:chgData name="Krysta Gingue" userId="S::ksgingue@uvm.edu::ba47150e-cfc2-4276-ad1a-fb655a34c2aa" providerId="AD" clId="Web-{E6A35F2E-C00F-4864-8069-FA4D884F3DEB}" dt="2022-05-01T17:10:58.055" v="10"/>
      <pc:docMkLst>
        <pc:docMk/>
      </pc:docMkLst>
      <pc:sldChg chg="addSp delSp modSp">
        <pc:chgData name="Krysta Gingue" userId="S::ksgingue@uvm.edu::ba47150e-cfc2-4276-ad1a-fb655a34c2aa" providerId="AD" clId="Web-{E6A35F2E-C00F-4864-8069-FA4D884F3DEB}" dt="2022-05-01T17:10:58.055" v="10"/>
        <pc:sldMkLst>
          <pc:docMk/>
          <pc:sldMk cId="3838746246" sldId="263"/>
        </pc:sldMkLst>
        <pc:spChg chg="mod">
          <ac:chgData name="Krysta Gingue" userId="S::ksgingue@uvm.edu::ba47150e-cfc2-4276-ad1a-fb655a34c2aa" providerId="AD" clId="Web-{E6A35F2E-C00F-4864-8069-FA4D884F3DEB}" dt="2022-05-01T17:10:58.055" v="10"/>
          <ac:spMkLst>
            <pc:docMk/>
            <pc:sldMk cId="3838746246" sldId="263"/>
            <ac:spMk id="2" creationId="{CF6A844A-B422-BCA7-DB69-74DD087ED5D4}"/>
          </ac:spMkLst>
        </pc:spChg>
        <pc:spChg chg="add del">
          <ac:chgData name="Krysta Gingue" userId="S::ksgingue@uvm.edu::ba47150e-cfc2-4276-ad1a-fb655a34c2aa" providerId="AD" clId="Web-{E6A35F2E-C00F-4864-8069-FA4D884F3DEB}" dt="2022-05-01T17:10:58.055" v="10"/>
          <ac:spMkLst>
            <pc:docMk/>
            <pc:sldMk cId="3838746246" sldId="263"/>
            <ac:spMk id="20" creationId="{987A0FBA-CC04-4256-A8EB-BB3C543E989C}"/>
          </ac:spMkLst>
        </pc:spChg>
        <pc:spChg chg="add del">
          <ac:chgData name="Krysta Gingue" userId="S::ksgingue@uvm.edu::ba47150e-cfc2-4276-ad1a-fb655a34c2aa" providerId="AD" clId="Web-{E6A35F2E-C00F-4864-8069-FA4D884F3DEB}" dt="2022-05-01T17:10:58.055" v="10"/>
          <ac:spMkLst>
            <pc:docMk/>
            <pc:sldMk cId="3838746246" sldId="263"/>
            <ac:spMk id="22" creationId="{7699B66A-3779-48B9-9963-C9339B22B0AA}"/>
          </ac:spMkLst>
        </pc:spChg>
        <pc:spChg chg="add del">
          <ac:chgData name="Krysta Gingue" userId="S::ksgingue@uvm.edu::ba47150e-cfc2-4276-ad1a-fb655a34c2aa" providerId="AD" clId="Web-{E6A35F2E-C00F-4864-8069-FA4D884F3DEB}" dt="2022-05-01T17:10:58.055" v="10"/>
          <ac:spMkLst>
            <pc:docMk/>
            <pc:sldMk cId="3838746246" sldId="263"/>
            <ac:spMk id="24" creationId="{5D2088EB-F82A-4CF7-A658-5EB0B344D7F6}"/>
          </ac:spMkLst>
        </pc:spChg>
        <pc:spChg chg="add del">
          <ac:chgData name="Krysta Gingue" userId="S::ksgingue@uvm.edu::ba47150e-cfc2-4276-ad1a-fb655a34c2aa" providerId="AD" clId="Web-{E6A35F2E-C00F-4864-8069-FA4D884F3DEB}" dt="2022-05-01T17:10:58.055" v="10"/>
          <ac:spMkLst>
            <pc:docMk/>
            <pc:sldMk cId="3838746246" sldId="263"/>
            <ac:spMk id="26" creationId="{EDA32667-BAAD-4252-B7F6-CDABAD11DAEF}"/>
          </ac:spMkLst>
        </pc:spChg>
        <pc:spChg chg="add del">
          <ac:chgData name="Krysta Gingue" userId="S::ksgingue@uvm.edu::ba47150e-cfc2-4276-ad1a-fb655a34c2aa" providerId="AD" clId="Web-{E6A35F2E-C00F-4864-8069-FA4D884F3DEB}" dt="2022-05-01T17:10:58.008" v="9"/>
          <ac:spMkLst>
            <pc:docMk/>
            <pc:sldMk cId="3838746246" sldId="263"/>
            <ac:spMk id="31" creationId="{987A0FBA-CC04-4256-A8EB-BB3C543E989C}"/>
          </ac:spMkLst>
        </pc:spChg>
        <pc:spChg chg="add del">
          <ac:chgData name="Krysta Gingue" userId="S::ksgingue@uvm.edu::ba47150e-cfc2-4276-ad1a-fb655a34c2aa" providerId="AD" clId="Web-{E6A35F2E-C00F-4864-8069-FA4D884F3DEB}" dt="2022-05-01T17:10:58.008" v="9"/>
          <ac:spMkLst>
            <pc:docMk/>
            <pc:sldMk cId="3838746246" sldId="263"/>
            <ac:spMk id="33" creationId="{3F3A0F6C-EB8F-4A4C-8258-23F6D815E0E0}"/>
          </ac:spMkLst>
        </pc:spChg>
        <pc:spChg chg="add del">
          <ac:chgData name="Krysta Gingue" userId="S::ksgingue@uvm.edu::ba47150e-cfc2-4276-ad1a-fb655a34c2aa" providerId="AD" clId="Web-{E6A35F2E-C00F-4864-8069-FA4D884F3DEB}" dt="2022-05-01T17:10:58.008" v="9"/>
          <ac:spMkLst>
            <pc:docMk/>
            <pc:sldMk cId="3838746246" sldId="263"/>
            <ac:spMk id="35" creationId="{6A9C92F4-A4A4-42E0-9391-C666AAED1E6A}"/>
          </ac:spMkLst>
        </pc:spChg>
        <pc:spChg chg="add">
          <ac:chgData name="Krysta Gingue" userId="S::ksgingue@uvm.edu::ba47150e-cfc2-4276-ad1a-fb655a34c2aa" providerId="AD" clId="Web-{E6A35F2E-C00F-4864-8069-FA4D884F3DEB}" dt="2022-05-01T17:10:58.055" v="10"/>
          <ac:spMkLst>
            <pc:docMk/>
            <pc:sldMk cId="3838746246" sldId="263"/>
            <ac:spMk id="37" creationId="{EDA32667-BAAD-4252-B7F6-CDABAD11DAEF}"/>
          </ac:spMkLst>
        </pc:spChg>
        <pc:spChg chg="add">
          <ac:chgData name="Krysta Gingue" userId="S::ksgingue@uvm.edu::ba47150e-cfc2-4276-ad1a-fb655a34c2aa" providerId="AD" clId="Web-{E6A35F2E-C00F-4864-8069-FA4D884F3DEB}" dt="2022-05-01T17:10:58.055" v="10"/>
          <ac:spMkLst>
            <pc:docMk/>
            <pc:sldMk cId="3838746246" sldId="263"/>
            <ac:spMk id="38" creationId="{987A0FBA-CC04-4256-A8EB-BB3C543E989C}"/>
          </ac:spMkLst>
        </pc:spChg>
        <pc:spChg chg="add">
          <ac:chgData name="Krysta Gingue" userId="S::ksgingue@uvm.edu::ba47150e-cfc2-4276-ad1a-fb655a34c2aa" providerId="AD" clId="Web-{E6A35F2E-C00F-4864-8069-FA4D884F3DEB}" dt="2022-05-01T17:10:58.055" v="10"/>
          <ac:spMkLst>
            <pc:docMk/>
            <pc:sldMk cId="3838746246" sldId="263"/>
            <ac:spMk id="39" creationId="{7699B66A-3779-48B9-9963-C9339B22B0AA}"/>
          </ac:spMkLst>
        </pc:spChg>
        <pc:spChg chg="add">
          <ac:chgData name="Krysta Gingue" userId="S::ksgingue@uvm.edu::ba47150e-cfc2-4276-ad1a-fb655a34c2aa" providerId="AD" clId="Web-{E6A35F2E-C00F-4864-8069-FA4D884F3DEB}" dt="2022-05-01T17:10:58.055" v="10"/>
          <ac:spMkLst>
            <pc:docMk/>
            <pc:sldMk cId="3838746246" sldId="263"/>
            <ac:spMk id="40" creationId="{5D2088EB-F82A-4CF7-A658-5EB0B344D7F6}"/>
          </ac:spMkLst>
        </pc:spChg>
        <pc:graphicFrameChg chg="mod modGraphic">
          <ac:chgData name="Krysta Gingue" userId="S::ksgingue@uvm.edu::ba47150e-cfc2-4276-ad1a-fb655a34c2aa" providerId="AD" clId="Web-{E6A35F2E-C00F-4864-8069-FA4D884F3DEB}" dt="2022-05-01T17:10:58.055" v="10"/>
          <ac:graphicFrameMkLst>
            <pc:docMk/>
            <pc:sldMk cId="3838746246" sldId="263"/>
            <ac:graphicFrameMk id="16" creationId="{21A34E75-2490-C895-1224-0FE428B670CD}"/>
          </ac:graphicFrameMkLst>
        </pc:graphicFrameChg>
      </pc:sldChg>
      <pc:sldChg chg="delSp">
        <pc:chgData name="Krysta Gingue" userId="S::ksgingue@uvm.edu::ba47150e-cfc2-4276-ad1a-fb655a34c2aa" providerId="AD" clId="Web-{E6A35F2E-C00F-4864-8069-FA4D884F3DEB}" dt="2022-05-01T17:08:23.660" v="0"/>
        <pc:sldMkLst>
          <pc:docMk/>
          <pc:sldMk cId="1520319927" sldId="265"/>
        </pc:sldMkLst>
        <pc:picChg chg="del">
          <ac:chgData name="Krysta Gingue" userId="S::ksgingue@uvm.edu::ba47150e-cfc2-4276-ad1a-fb655a34c2aa" providerId="AD" clId="Web-{E6A35F2E-C00F-4864-8069-FA4D884F3DEB}" dt="2022-05-01T17:08:23.660" v="0"/>
          <ac:picMkLst>
            <pc:docMk/>
            <pc:sldMk cId="1520319927" sldId="265"/>
            <ac:picMk id="5" creationId="{E909DB8D-2BF3-2754-292B-633FB34FD029}"/>
          </ac:picMkLst>
        </pc:picChg>
      </pc:sldChg>
      <pc:sldChg chg="addSp delSp modSp">
        <pc:chgData name="Krysta Gingue" userId="S::ksgingue@uvm.edu::ba47150e-cfc2-4276-ad1a-fb655a34c2aa" providerId="AD" clId="Web-{E6A35F2E-C00F-4864-8069-FA4D884F3DEB}" dt="2022-05-01T17:08:52.192" v="4" actId="20577"/>
        <pc:sldMkLst>
          <pc:docMk/>
          <pc:sldMk cId="331917470" sldId="266"/>
        </pc:sldMkLst>
        <pc:spChg chg="mod ord">
          <ac:chgData name="Krysta Gingue" userId="S::ksgingue@uvm.edu::ba47150e-cfc2-4276-ad1a-fb655a34c2aa" providerId="AD" clId="Web-{E6A35F2E-C00F-4864-8069-FA4D884F3DEB}" dt="2022-05-01T17:08:52.192" v="4" actId="20577"/>
          <ac:spMkLst>
            <pc:docMk/>
            <pc:sldMk cId="331917470" sldId="266"/>
            <ac:spMk id="2" creationId="{0D575646-BDFD-BC3E-87FE-DA5ACE5D7443}"/>
          </ac:spMkLst>
        </pc:spChg>
        <pc:spChg chg="del">
          <ac:chgData name="Krysta Gingue" userId="S::ksgingue@uvm.edu::ba47150e-cfc2-4276-ad1a-fb655a34c2aa" providerId="AD" clId="Web-{E6A35F2E-C00F-4864-8069-FA4D884F3DEB}" dt="2022-05-01T17:08:49.145" v="3"/>
          <ac:spMkLst>
            <pc:docMk/>
            <pc:sldMk cId="331917470" sldId="266"/>
            <ac:spMk id="10" creationId="{A6EF5A53-0A64-4CA5-B9C7-1CB97CB5CF1C}"/>
          </ac:spMkLst>
        </pc:spChg>
        <pc:spChg chg="del">
          <ac:chgData name="Krysta Gingue" userId="S::ksgingue@uvm.edu::ba47150e-cfc2-4276-ad1a-fb655a34c2aa" providerId="AD" clId="Web-{E6A35F2E-C00F-4864-8069-FA4D884F3DEB}" dt="2022-05-01T17:08:49.145" v="3"/>
          <ac:spMkLst>
            <pc:docMk/>
            <pc:sldMk cId="331917470" sldId="266"/>
            <ac:spMk id="12" creationId="{34ABFBEA-4EB0-4D02-A2C0-1733CD3D6F12}"/>
          </ac:spMkLst>
        </pc:spChg>
        <pc:spChg chg="del">
          <ac:chgData name="Krysta Gingue" userId="S::ksgingue@uvm.edu::ba47150e-cfc2-4276-ad1a-fb655a34c2aa" providerId="AD" clId="Web-{E6A35F2E-C00F-4864-8069-FA4D884F3DEB}" dt="2022-05-01T17:08:49.145" v="3"/>
          <ac:spMkLst>
            <pc:docMk/>
            <pc:sldMk cId="331917470" sldId="266"/>
            <ac:spMk id="14" creationId="{19E083F6-57F4-487B-A766-EA0462B1EED8}"/>
          </ac:spMkLst>
        </pc:spChg>
        <pc:spChg chg="del">
          <ac:chgData name="Krysta Gingue" userId="S::ksgingue@uvm.edu::ba47150e-cfc2-4276-ad1a-fb655a34c2aa" providerId="AD" clId="Web-{E6A35F2E-C00F-4864-8069-FA4D884F3DEB}" dt="2022-05-01T17:08:49.145" v="3"/>
          <ac:spMkLst>
            <pc:docMk/>
            <pc:sldMk cId="331917470" sldId="266"/>
            <ac:spMk id="16" creationId="{7A18C9FB-EC4C-4DAE-8F7D-C6E5AF607958}"/>
          </ac:spMkLst>
        </pc:spChg>
        <pc:spChg chg="del">
          <ac:chgData name="Krysta Gingue" userId="S::ksgingue@uvm.edu::ba47150e-cfc2-4276-ad1a-fb655a34c2aa" providerId="AD" clId="Web-{E6A35F2E-C00F-4864-8069-FA4D884F3DEB}" dt="2022-05-01T17:08:49.145" v="3"/>
          <ac:spMkLst>
            <pc:docMk/>
            <pc:sldMk cId="331917470" sldId="266"/>
            <ac:spMk id="18" creationId="{4A8FDA66-67B4-4DBE-8354-C26F91ADB665}"/>
          </ac:spMkLst>
        </pc:spChg>
        <pc:spChg chg="del">
          <ac:chgData name="Krysta Gingue" userId="S::ksgingue@uvm.edu::ba47150e-cfc2-4276-ad1a-fb655a34c2aa" providerId="AD" clId="Web-{E6A35F2E-C00F-4864-8069-FA4D884F3DEB}" dt="2022-05-01T17:08:49.145" v="3"/>
          <ac:spMkLst>
            <pc:docMk/>
            <pc:sldMk cId="331917470" sldId="266"/>
            <ac:spMk id="20" creationId="{3B2B1500-BB55-471C-8A9E-67288297ECE1}"/>
          </ac:spMkLst>
        </pc:spChg>
        <pc:spChg chg="del">
          <ac:chgData name="Krysta Gingue" userId="S::ksgingue@uvm.edu::ba47150e-cfc2-4276-ad1a-fb655a34c2aa" providerId="AD" clId="Web-{E6A35F2E-C00F-4864-8069-FA4D884F3DEB}" dt="2022-05-01T17:08:49.145" v="3"/>
          <ac:spMkLst>
            <pc:docMk/>
            <pc:sldMk cId="331917470" sldId="266"/>
            <ac:spMk id="22" creationId="{3045E22C-A99D-41BB-AF14-EF1B1E745A70}"/>
          </ac:spMkLst>
        </pc:spChg>
        <pc:spChg chg="add">
          <ac:chgData name="Krysta Gingue" userId="S::ksgingue@uvm.edu::ba47150e-cfc2-4276-ad1a-fb655a34c2aa" providerId="AD" clId="Web-{E6A35F2E-C00F-4864-8069-FA4D884F3DEB}" dt="2022-05-01T17:08:49.145" v="3"/>
          <ac:spMkLst>
            <pc:docMk/>
            <pc:sldMk cId="331917470" sldId="266"/>
            <ac:spMk id="27" creationId="{A6EF5A53-0A64-4CA5-B9C7-1CB97CB5CF1C}"/>
          </ac:spMkLst>
        </pc:spChg>
        <pc:spChg chg="add">
          <ac:chgData name="Krysta Gingue" userId="S::ksgingue@uvm.edu::ba47150e-cfc2-4276-ad1a-fb655a34c2aa" providerId="AD" clId="Web-{E6A35F2E-C00F-4864-8069-FA4D884F3DEB}" dt="2022-05-01T17:08:49.145" v="3"/>
          <ac:spMkLst>
            <pc:docMk/>
            <pc:sldMk cId="331917470" sldId="266"/>
            <ac:spMk id="29" creationId="{34ABFBEA-4EB0-4D02-A2C0-1733CD3D6F12}"/>
          </ac:spMkLst>
        </pc:spChg>
        <pc:spChg chg="add">
          <ac:chgData name="Krysta Gingue" userId="S::ksgingue@uvm.edu::ba47150e-cfc2-4276-ad1a-fb655a34c2aa" providerId="AD" clId="Web-{E6A35F2E-C00F-4864-8069-FA4D884F3DEB}" dt="2022-05-01T17:08:49.145" v="3"/>
          <ac:spMkLst>
            <pc:docMk/>
            <pc:sldMk cId="331917470" sldId="266"/>
            <ac:spMk id="31" creationId="{19E083F6-57F4-487B-A766-EA0462B1EED8}"/>
          </ac:spMkLst>
        </pc:spChg>
        <pc:spChg chg="add">
          <ac:chgData name="Krysta Gingue" userId="S::ksgingue@uvm.edu::ba47150e-cfc2-4276-ad1a-fb655a34c2aa" providerId="AD" clId="Web-{E6A35F2E-C00F-4864-8069-FA4D884F3DEB}" dt="2022-05-01T17:08:49.145" v="3"/>
          <ac:spMkLst>
            <pc:docMk/>
            <pc:sldMk cId="331917470" sldId="266"/>
            <ac:spMk id="33" creationId="{7A18C9FB-EC4C-4DAE-8F7D-C6E5AF607958}"/>
          </ac:spMkLst>
        </pc:spChg>
        <pc:spChg chg="add">
          <ac:chgData name="Krysta Gingue" userId="S::ksgingue@uvm.edu::ba47150e-cfc2-4276-ad1a-fb655a34c2aa" providerId="AD" clId="Web-{E6A35F2E-C00F-4864-8069-FA4D884F3DEB}" dt="2022-05-01T17:08:49.145" v="3"/>
          <ac:spMkLst>
            <pc:docMk/>
            <pc:sldMk cId="331917470" sldId="266"/>
            <ac:spMk id="35" creationId="{26C2F60D-36DC-4E6D-8544-3562BBABA872}"/>
          </ac:spMkLst>
        </pc:spChg>
        <pc:spChg chg="add">
          <ac:chgData name="Krysta Gingue" userId="S::ksgingue@uvm.edu::ba47150e-cfc2-4276-ad1a-fb655a34c2aa" providerId="AD" clId="Web-{E6A35F2E-C00F-4864-8069-FA4D884F3DEB}" dt="2022-05-01T17:08:49.145" v="3"/>
          <ac:spMkLst>
            <pc:docMk/>
            <pc:sldMk cId="331917470" sldId="266"/>
            <ac:spMk id="37" creationId="{FCFFC7D5-8758-4C87-A839-9FF78F54327B}"/>
          </ac:spMkLst>
        </pc:spChg>
        <pc:picChg chg="add mod">
          <ac:chgData name="Krysta Gingue" userId="S::ksgingue@uvm.edu::ba47150e-cfc2-4276-ad1a-fb655a34c2aa" providerId="AD" clId="Web-{E6A35F2E-C00F-4864-8069-FA4D884F3DEB}" dt="2022-05-01T17:08:49.145" v="3"/>
          <ac:picMkLst>
            <pc:docMk/>
            <pc:sldMk cId="331917470" sldId="266"/>
            <ac:picMk id="3" creationId="{E3547C15-E3DE-8266-7545-5B9F76EAC574}"/>
          </ac:picMkLst>
        </pc:picChg>
        <pc:picChg chg="del">
          <ac:chgData name="Krysta Gingue" userId="S::ksgingue@uvm.edu::ba47150e-cfc2-4276-ad1a-fb655a34c2aa" providerId="AD" clId="Web-{E6A35F2E-C00F-4864-8069-FA4D884F3DEB}" dt="2022-05-01T17:08:43.879" v="2"/>
          <ac:picMkLst>
            <pc:docMk/>
            <pc:sldMk cId="331917470" sldId="266"/>
            <ac:picMk id="7" creationId="{CC96329D-3A8A-DD78-8D57-92602CB11291}"/>
          </ac:picMkLst>
        </pc:picChg>
      </pc:sldChg>
    </pc:docChg>
  </pc:docChgLst>
  <pc:docChgLst>
    <pc:chgData name="Krysta Gingue" userId="S::ksgingue@uvm.edu::ba47150e-cfc2-4276-ad1a-fb655a34c2aa" providerId="AD" clId="Web-{E887D991-32D5-4AE5-B8E3-B87AB219C340}"/>
    <pc:docChg chg="modSld">
      <pc:chgData name="Krysta Gingue" userId="S::ksgingue@uvm.edu::ba47150e-cfc2-4276-ad1a-fb655a34c2aa" providerId="AD" clId="Web-{E887D991-32D5-4AE5-B8E3-B87AB219C340}" dt="2022-05-01T21:08:40.988" v="3"/>
      <pc:docMkLst>
        <pc:docMk/>
      </pc:docMkLst>
      <pc:sldChg chg="modSp">
        <pc:chgData name="Krysta Gingue" userId="S::ksgingue@uvm.edu::ba47150e-cfc2-4276-ad1a-fb655a34c2aa" providerId="AD" clId="Web-{E887D991-32D5-4AE5-B8E3-B87AB219C340}" dt="2022-05-01T21:07:25.392" v="2" actId="1076"/>
        <pc:sldMkLst>
          <pc:docMk/>
          <pc:sldMk cId="2683432505" sldId="262"/>
        </pc:sldMkLst>
        <pc:spChg chg="mod">
          <ac:chgData name="Krysta Gingue" userId="S::ksgingue@uvm.edu::ba47150e-cfc2-4276-ad1a-fb655a34c2aa" providerId="AD" clId="Web-{E887D991-32D5-4AE5-B8E3-B87AB219C340}" dt="2022-05-01T21:07:25.392" v="2" actId="1076"/>
          <ac:spMkLst>
            <pc:docMk/>
            <pc:sldMk cId="2683432505" sldId="262"/>
            <ac:spMk id="3" creationId="{6677405E-84D1-87A2-559C-53A00D9E8845}"/>
          </ac:spMkLst>
        </pc:spChg>
        <pc:picChg chg="mod">
          <ac:chgData name="Krysta Gingue" userId="S::ksgingue@uvm.edu::ba47150e-cfc2-4276-ad1a-fb655a34c2aa" providerId="AD" clId="Web-{E887D991-32D5-4AE5-B8E3-B87AB219C340}" dt="2022-05-01T21:07:10.188" v="1"/>
          <ac:picMkLst>
            <pc:docMk/>
            <pc:sldMk cId="2683432505" sldId="262"/>
            <ac:picMk id="5" creationId="{74902556-D0EA-5545-B090-B4AC94816E51}"/>
          </ac:picMkLst>
        </pc:picChg>
        <pc:picChg chg="mod">
          <ac:chgData name="Krysta Gingue" userId="S::ksgingue@uvm.edu::ba47150e-cfc2-4276-ad1a-fb655a34c2aa" providerId="AD" clId="Web-{E887D991-32D5-4AE5-B8E3-B87AB219C340}" dt="2022-05-01T21:07:05.907" v="0"/>
          <ac:picMkLst>
            <pc:docMk/>
            <pc:sldMk cId="2683432505" sldId="262"/>
            <ac:picMk id="6" creationId="{798C1044-07B4-BDB1-CE97-0E1C8346741A}"/>
          </ac:picMkLst>
        </pc:picChg>
      </pc:sldChg>
      <pc:sldChg chg="modSp">
        <pc:chgData name="Krysta Gingue" userId="S::ksgingue@uvm.edu::ba47150e-cfc2-4276-ad1a-fb655a34c2aa" providerId="AD" clId="Web-{E887D991-32D5-4AE5-B8E3-B87AB219C340}" dt="2022-05-01T21:08:40.988" v="3"/>
        <pc:sldMkLst>
          <pc:docMk/>
          <pc:sldMk cId="3838746246" sldId="263"/>
        </pc:sldMkLst>
        <pc:graphicFrameChg chg="modGraphic">
          <ac:chgData name="Krysta Gingue" userId="S::ksgingue@uvm.edu::ba47150e-cfc2-4276-ad1a-fb655a34c2aa" providerId="AD" clId="Web-{E887D991-32D5-4AE5-B8E3-B87AB219C340}" dt="2022-05-01T21:08:40.988" v="3"/>
          <ac:graphicFrameMkLst>
            <pc:docMk/>
            <pc:sldMk cId="3838746246" sldId="263"/>
            <ac:graphicFrameMk id="16" creationId="{21A34E75-2490-C895-1224-0FE428B670CD}"/>
          </ac:graphicFrameMkLst>
        </pc:graphicFrameChg>
      </pc:sldChg>
    </pc:docChg>
  </pc:docChgLst>
  <pc:docChgLst>
    <pc:chgData name="Krysta Gingue" userId="S::ksgingue@uvm.edu::ba47150e-cfc2-4276-ad1a-fb655a34c2aa" providerId="AD" clId="Web-{8C5E19C6-5B7F-413A-A99B-75A5E0941A2C}"/>
    <pc:docChg chg="modSld">
      <pc:chgData name="Krysta Gingue" userId="S::ksgingue@uvm.edu::ba47150e-cfc2-4276-ad1a-fb655a34c2aa" providerId="AD" clId="Web-{8C5E19C6-5B7F-413A-A99B-75A5E0941A2C}" dt="2022-05-01T19:22:49.659" v="88"/>
      <pc:docMkLst>
        <pc:docMk/>
      </pc:docMkLst>
      <pc:sldChg chg="modSp modNotes">
        <pc:chgData name="Krysta Gingue" userId="S::ksgingue@uvm.edu::ba47150e-cfc2-4276-ad1a-fb655a34c2aa" providerId="AD" clId="Web-{8C5E19C6-5B7F-413A-A99B-75A5E0941A2C}" dt="2022-05-01T19:21:31.422" v="82"/>
        <pc:sldMkLst>
          <pc:docMk/>
          <pc:sldMk cId="259522715" sldId="257"/>
        </pc:sldMkLst>
        <pc:graphicFrameChg chg="modGraphic">
          <ac:chgData name="Krysta Gingue" userId="S::ksgingue@uvm.edu::ba47150e-cfc2-4276-ad1a-fb655a34c2aa" providerId="AD" clId="Web-{8C5E19C6-5B7F-413A-A99B-75A5E0941A2C}" dt="2022-05-01T19:17:49.448" v="23" actId="20577"/>
          <ac:graphicFrameMkLst>
            <pc:docMk/>
            <pc:sldMk cId="259522715" sldId="257"/>
            <ac:graphicFrameMk id="25" creationId="{6512429E-D6FC-F44C-EB68-C40DDEC79943}"/>
          </ac:graphicFrameMkLst>
        </pc:graphicFrameChg>
      </pc:sldChg>
      <pc:sldChg chg="addSp delSp modSp addAnim">
        <pc:chgData name="Krysta Gingue" userId="S::ksgingue@uvm.edu::ba47150e-cfc2-4276-ad1a-fb655a34c2aa" providerId="AD" clId="Web-{8C5E19C6-5B7F-413A-A99B-75A5E0941A2C}" dt="2022-05-01T19:22:49.659" v="88"/>
        <pc:sldMkLst>
          <pc:docMk/>
          <pc:sldMk cId="331917470" sldId="266"/>
        </pc:sldMkLst>
        <pc:spChg chg="mod ord">
          <ac:chgData name="Krysta Gingue" userId="S::ksgingue@uvm.edu::ba47150e-cfc2-4276-ad1a-fb655a34c2aa" providerId="AD" clId="Web-{8C5E19C6-5B7F-413A-A99B-75A5E0941A2C}" dt="2022-05-01T19:22:49.659" v="87"/>
          <ac:spMkLst>
            <pc:docMk/>
            <pc:sldMk cId="331917470" sldId="266"/>
            <ac:spMk id="2" creationId="{0D575646-BDFD-BC3E-87FE-DA5ACE5D7443}"/>
          </ac:spMkLst>
        </pc:spChg>
        <pc:spChg chg="del">
          <ac:chgData name="Krysta Gingue" userId="S::ksgingue@uvm.edu::ba47150e-cfc2-4276-ad1a-fb655a34c2aa" providerId="AD" clId="Web-{8C5E19C6-5B7F-413A-A99B-75A5E0941A2C}" dt="2022-05-01T19:22:49.659" v="87"/>
          <ac:spMkLst>
            <pc:docMk/>
            <pc:sldMk cId="331917470" sldId="266"/>
            <ac:spMk id="27" creationId="{A6EF5A53-0A64-4CA5-B9C7-1CB97CB5CF1C}"/>
          </ac:spMkLst>
        </pc:spChg>
        <pc:spChg chg="del">
          <ac:chgData name="Krysta Gingue" userId="S::ksgingue@uvm.edu::ba47150e-cfc2-4276-ad1a-fb655a34c2aa" providerId="AD" clId="Web-{8C5E19C6-5B7F-413A-A99B-75A5E0941A2C}" dt="2022-05-01T19:22:49.659" v="87"/>
          <ac:spMkLst>
            <pc:docMk/>
            <pc:sldMk cId="331917470" sldId="266"/>
            <ac:spMk id="29" creationId="{34ABFBEA-4EB0-4D02-A2C0-1733CD3D6F12}"/>
          </ac:spMkLst>
        </pc:spChg>
        <pc:spChg chg="del">
          <ac:chgData name="Krysta Gingue" userId="S::ksgingue@uvm.edu::ba47150e-cfc2-4276-ad1a-fb655a34c2aa" providerId="AD" clId="Web-{8C5E19C6-5B7F-413A-A99B-75A5E0941A2C}" dt="2022-05-01T19:22:49.659" v="87"/>
          <ac:spMkLst>
            <pc:docMk/>
            <pc:sldMk cId="331917470" sldId="266"/>
            <ac:spMk id="31" creationId="{19E083F6-57F4-487B-A766-EA0462B1EED8}"/>
          </ac:spMkLst>
        </pc:spChg>
        <pc:spChg chg="del">
          <ac:chgData name="Krysta Gingue" userId="S::ksgingue@uvm.edu::ba47150e-cfc2-4276-ad1a-fb655a34c2aa" providerId="AD" clId="Web-{8C5E19C6-5B7F-413A-A99B-75A5E0941A2C}" dt="2022-05-01T19:22:49.659" v="87"/>
          <ac:spMkLst>
            <pc:docMk/>
            <pc:sldMk cId="331917470" sldId="266"/>
            <ac:spMk id="33" creationId="{7A18C9FB-EC4C-4DAE-8F7D-C6E5AF607958}"/>
          </ac:spMkLst>
        </pc:spChg>
        <pc:spChg chg="del">
          <ac:chgData name="Krysta Gingue" userId="S::ksgingue@uvm.edu::ba47150e-cfc2-4276-ad1a-fb655a34c2aa" providerId="AD" clId="Web-{8C5E19C6-5B7F-413A-A99B-75A5E0941A2C}" dt="2022-05-01T19:22:49.659" v="87"/>
          <ac:spMkLst>
            <pc:docMk/>
            <pc:sldMk cId="331917470" sldId="266"/>
            <ac:spMk id="35" creationId="{26C2F60D-36DC-4E6D-8544-3562BBABA872}"/>
          </ac:spMkLst>
        </pc:spChg>
        <pc:spChg chg="del">
          <ac:chgData name="Krysta Gingue" userId="S::ksgingue@uvm.edu::ba47150e-cfc2-4276-ad1a-fb655a34c2aa" providerId="AD" clId="Web-{8C5E19C6-5B7F-413A-A99B-75A5E0941A2C}" dt="2022-05-01T19:22:49.659" v="87"/>
          <ac:spMkLst>
            <pc:docMk/>
            <pc:sldMk cId="331917470" sldId="266"/>
            <ac:spMk id="37" creationId="{FCFFC7D5-8758-4C87-A839-9FF78F54327B}"/>
          </ac:spMkLst>
        </pc:spChg>
        <pc:spChg chg="add">
          <ac:chgData name="Krysta Gingue" userId="S::ksgingue@uvm.edu::ba47150e-cfc2-4276-ad1a-fb655a34c2aa" providerId="AD" clId="Web-{8C5E19C6-5B7F-413A-A99B-75A5E0941A2C}" dt="2022-05-01T19:22:49.659" v="87"/>
          <ac:spMkLst>
            <pc:docMk/>
            <pc:sldMk cId="331917470" sldId="266"/>
            <ac:spMk id="42" creationId="{A6EF5A53-0A64-4CA5-B9C7-1CB97CB5CF1C}"/>
          </ac:spMkLst>
        </pc:spChg>
        <pc:spChg chg="add">
          <ac:chgData name="Krysta Gingue" userId="S::ksgingue@uvm.edu::ba47150e-cfc2-4276-ad1a-fb655a34c2aa" providerId="AD" clId="Web-{8C5E19C6-5B7F-413A-A99B-75A5E0941A2C}" dt="2022-05-01T19:22:49.659" v="87"/>
          <ac:spMkLst>
            <pc:docMk/>
            <pc:sldMk cId="331917470" sldId="266"/>
            <ac:spMk id="44" creationId="{34ABFBEA-4EB0-4D02-A2C0-1733CD3D6F12}"/>
          </ac:spMkLst>
        </pc:spChg>
        <pc:spChg chg="add">
          <ac:chgData name="Krysta Gingue" userId="S::ksgingue@uvm.edu::ba47150e-cfc2-4276-ad1a-fb655a34c2aa" providerId="AD" clId="Web-{8C5E19C6-5B7F-413A-A99B-75A5E0941A2C}" dt="2022-05-01T19:22:49.659" v="87"/>
          <ac:spMkLst>
            <pc:docMk/>
            <pc:sldMk cId="331917470" sldId="266"/>
            <ac:spMk id="46" creationId="{19E083F6-57F4-487B-A766-EA0462B1EED8}"/>
          </ac:spMkLst>
        </pc:spChg>
        <pc:spChg chg="add">
          <ac:chgData name="Krysta Gingue" userId="S::ksgingue@uvm.edu::ba47150e-cfc2-4276-ad1a-fb655a34c2aa" providerId="AD" clId="Web-{8C5E19C6-5B7F-413A-A99B-75A5E0941A2C}" dt="2022-05-01T19:22:49.659" v="87"/>
          <ac:spMkLst>
            <pc:docMk/>
            <pc:sldMk cId="331917470" sldId="266"/>
            <ac:spMk id="48" creationId="{987A0FBA-CC04-4256-A8EB-BB3C543E989C}"/>
          </ac:spMkLst>
        </pc:spChg>
        <pc:spChg chg="add">
          <ac:chgData name="Krysta Gingue" userId="S::ksgingue@uvm.edu::ba47150e-cfc2-4276-ad1a-fb655a34c2aa" providerId="AD" clId="Web-{8C5E19C6-5B7F-413A-A99B-75A5E0941A2C}" dt="2022-05-01T19:22:49.659" v="87"/>
          <ac:spMkLst>
            <pc:docMk/>
            <pc:sldMk cId="331917470" sldId="266"/>
            <ac:spMk id="50" creationId="{15A93C08-5026-4474-A6D5-87A03C1357A0}"/>
          </ac:spMkLst>
        </pc:spChg>
        <pc:spChg chg="add">
          <ac:chgData name="Krysta Gingue" userId="S::ksgingue@uvm.edu::ba47150e-cfc2-4276-ad1a-fb655a34c2aa" providerId="AD" clId="Web-{8C5E19C6-5B7F-413A-A99B-75A5E0941A2C}" dt="2022-05-01T19:22:49.659" v="87"/>
          <ac:spMkLst>
            <pc:docMk/>
            <pc:sldMk cId="331917470" sldId="266"/>
            <ac:spMk id="52" creationId="{E633B38B-B87A-4288-A20F-0223A6C27A5A}"/>
          </ac:spMkLst>
        </pc:spChg>
        <pc:picChg chg="mod">
          <ac:chgData name="Krysta Gingue" userId="S::ksgingue@uvm.edu::ba47150e-cfc2-4276-ad1a-fb655a34c2aa" providerId="AD" clId="Web-{8C5E19C6-5B7F-413A-A99B-75A5E0941A2C}" dt="2022-05-01T19:22:49.659" v="87"/>
          <ac:picMkLst>
            <pc:docMk/>
            <pc:sldMk cId="331917470" sldId="266"/>
            <ac:picMk id="3" creationId="{E3547C15-E3DE-8266-7545-5B9F76EAC574}"/>
          </ac:picMkLst>
        </pc:picChg>
      </pc:sldChg>
    </pc:docChg>
  </pc:docChgLst>
  <pc:docChgLst>
    <pc:chgData name="Autumn Strom" userId="S::astrom@uvm.edu::a60274cb-58d9-4b64-89cc-2a9cc17cdb4b" providerId="AD" clId="Web-{B0C3C398-A673-41DB-AFA6-9662A74CDB28}"/>
    <pc:docChg chg="modSld">
      <pc:chgData name="Autumn Strom" userId="S::astrom@uvm.edu::a60274cb-58d9-4b64-89cc-2a9cc17cdb4b" providerId="AD" clId="Web-{B0C3C398-A673-41DB-AFA6-9662A74CDB28}" dt="2022-04-24T22:43:48.258" v="26" actId="14100"/>
      <pc:docMkLst>
        <pc:docMk/>
      </pc:docMkLst>
      <pc:sldChg chg="modSp modNotes">
        <pc:chgData name="Autumn Strom" userId="S::astrom@uvm.edu::a60274cb-58d9-4b64-89cc-2a9cc17cdb4b" providerId="AD" clId="Web-{B0C3C398-A673-41DB-AFA6-9662A74CDB28}" dt="2022-04-24T22:43:48.258" v="26" actId="14100"/>
        <pc:sldMkLst>
          <pc:docMk/>
          <pc:sldMk cId="1378753182" sldId="261"/>
        </pc:sldMkLst>
        <pc:spChg chg="mod">
          <ac:chgData name="Autumn Strom" userId="S::astrom@uvm.edu::a60274cb-58d9-4b64-89cc-2a9cc17cdb4b" providerId="AD" clId="Web-{B0C3C398-A673-41DB-AFA6-9662A74CDB28}" dt="2022-04-24T22:43:42.680" v="25" actId="20577"/>
          <ac:spMkLst>
            <pc:docMk/>
            <pc:sldMk cId="1378753182" sldId="261"/>
            <ac:spMk id="2" creationId="{53EDD4A9-4BA3-24C6-5073-DE7AA83BAB68}"/>
          </ac:spMkLst>
        </pc:spChg>
        <pc:spChg chg="mod">
          <ac:chgData name="Autumn Strom" userId="S::astrom@uvm.edu::a60274cb-58d9-4b64-89cc-2a9cc17cdb4b" providerId="AD" clId="Web-{B0C3C398-A673-41DB-AFA6-9662A74CDB28}" dt="2022-04-24T22:43:48.258" v="26" actId="14100"/>
          <ac:spMkLst>
            <pc:docMk/>
            <pc:sldMk cId="1378753182" sldId="261"/>
            <ac:spMk id="3" creationId="{33567A59-6087-589D-4767-BEC84587B767}"/>
          </ac:spMkLst>
        </pc:spChg>
      </pc:sldChg>
      <pc:sldChg chg="modSp">
        <pc:chgData name="Autumn Strom" userId="S::astrom@uvm.edu::a60274cb-58d9-4b64-89cc-2a9cc17cdb4b" providerId="AD" clId="Web-{B0C3C398-A673-41DB-AFA6-9662A74CDB28}" dt="2022-04-24T22:36:12.265" v="24" actId="1076"/>
        <pc:sldMkLst>
          <pc:docMk/>
          <pc:sldMk cId="3838746246" sldId="263"/>
        </pc:sldMkLst>
        <pc:graphicFrameChg chg="mod">
          <ac:chgData name="Autumn Strom" userId="S::astrom@uvm.edu::a60274cb-58d9-4b64-89cc-2a9cc17cdb4b" providerId="AD" clId="Web-{B0C3C398-A673-41DB-AFA6-9662A74CDB28}" dt="2022-04-24T22:36:12.265" v="24" actId="1076"/>
          <ac:graphicFrameMkLst>
            <pc:docMk/>
            <pc:sldMk cId="3838746246" sldId="263"/>
            <ac:graphicFrameMk id="16" creationId="{21A34E75-2490-C895-1224-0FE428B670CD}"/>
          </ac:graphicFrameMkLst>
        </pc:graphicFrame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ata4.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rawing4.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C30FB3-6465-4062-9C13-D06ED19F38DF}"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2DB4F0D6-49BE-4278-9ED9-92B9D2F455C4}">
      <dgm:prSet/>
      <dgm:spPr/>
      <dgm:t>
        <a:bodyPr/>
        <a:lstStyle/>
        <a:p>
          <a:pPr rtl="0"/>
          <a:r>
            <a:rPr lang="en-US"/>
            <a:t>Read through existing literature, which helped us to understand other cities’ initiatives.</a:t>
          </a:r>
          <a:r>
            <a:rPr lang="en-US">
              <a:latin typeface="Sitka Subheading"/>
            </a:rPr>
            <a:t> </a:t>
          </a:r>
          <a:endParaRPr lang="en-US"/>
        </a:p>
      </dgm:t>
    </dgm:pt>
    <dgm:pt modelId="{0060E850-2524-422E-BA67-2647A9ECBBF3}" type="parTrans" cxnId="{E133FBA6-B41E-4AAE-ADE5-3B453E243408}">
      <dgm:prSet/>
      <dgm:spPr/>
      <dgm:t>
        <a:bodyPr/>
        <a:lstStyle/>
        <a:p>
          <a:endParaRPr lang="en-US"/>
        </a:p>
      </dgm:t>
    </dgm:pt>
    <dgm:pt modelId="{927E42DB-BCD1-41FC-B1AB-D316259D4A1B}" type="sibTrans" cxnId="{E133FBA6-B41E-4AAE-ADE5-3B453E243408}">
      <dgm:prSet/>
      <dgm:spPr/>
      <dgm:t>
        <a:bodyPr/>
        <a:lstStyle/>
        <a:p>
          <a:endParaRPr lang="en-US"/>
        </a:p>
      </dgm:t>
    </dgm:pt>
    <dgm:pt modelId="{37358403-2CE2-45F9-9851-D6035D968A38}">
      <dgm:prSet/>
      <dgm:spPr/>
      <dgm:t>
        <a:bodyPr/>
        <a:lstStyle/>
        <a:p>
          <a:pPr rtl="0"/>
          <a:r>
            <a:rPr lang="en-US"/>
            <a:t>Conducted four interviews with </a:t>
          </a:r>
          <a:r>
            <a:rPr lang="en-US">
              <a:latin typeface="Sitka Subheading"/>
            </a:rPr>
            <a:t>transportation stakeholders</a:t>
          </a:r>
          <a:r>
            <a:rPr lang="en-US"/>
            <a:t>.</a:t>
          </a:r>
        </a:p>
      </dgm:t>
    </dgm:pt>
    <dgm:pt modelId="{EE82FC86-F18A-4417-84B8-7FEA9A8CE6E5}" type="parTrans" cxnId="{6BCD2609-9418-474A-9A19-A47C59F7909E}">
      <dgm:prSet/>
      <dgm:spPr/>
      <dgm:t>
        <a:bodyPr/>
        <a:lstStyle/>
        <a:p>
          <a:endParaRPr lang="en-US"/>
        </a:p>
      </dgm:t>
    </dgm:pt>
    <dgm:pt modelId="{3247DB0D-8272-434E-8853-2DE748549082}" type="sibTrans" cxnId="{6BCD2609-9418-474A-9A19-A47C59F7909E}">
      <dgm:prSet/>
      <dgm:spPr/>
      <dgm:t>
        <a:bodyPr/>
        <a:lstStyle/>
        <a:p>
          <a:endParaRPr lang="en-US"/>
        </a:p>
      </dgm:t>
    </dgm:pt>
    <dgm:pt modelId="{E32FF9AC-1D39-48A1-9EC5-EEE3B85CDF7B}">
      <dgm:prSet/>
      <dgm:spPr/>
      <dgm:t>
        <a:bodyPr/>
        <a:lstStyle/>
        <a:p>
          <a:r>
            <a:rPr lang="en-US"/>
            <a:t>Based on this, we chose three transportation areas in Burlington to research and analyze.</a:t>
          </a:r>
        </a:p>
      </dgm:t>
    </dgm:pt>
    <dgm:pt modelId="{57BF9D39-9143-4BF0-BA8D-40FE440439C6}" type="parTrans" cxnId="{63AFE729-3C68-44F6-9A37-26D35F5CAE46}">
      <dgm:prSet/>
      <dgm:spPr/>
      <dgm:t>
        <a:bodyPr/>
        <a:lstStyle/>
        <a:p>
          <a:endParaRPr lang="en-US"/>
        </a:p>
      </dgm:t>
    </dgm:pt>
    <dgm:pt modelId="{8ECAED30-C5C0-42E2-80E1-C281A6750281}" type="sibTrans" cxnId="{63AFE729-3C68-44F6-9A37-26D35F5CAE46}">
      <dgm:prSet/>
      <dgm:spPr/>
      <dgm:t>
        <a:bodyPr/>
        <a:lstStyle/>
        <a:p>
          <a:endParaRPr lang="en-US"/>
        </a:p>
      </dgm:t>
    </dgm:pt>
    <dgm:pt modelId="{FBF1D365-314B-42F9-A5AF-EE943BF5B293}">
      <dgm:prSet/>
      <dgm:spPr/>
      <dgm:t>
        <a:bodyPr/>
        <a:lstStyle/>
        <a:p>
          <a:r>
            <a:rPr lang="en-US"/>
            <a:t>Based on all this data, we created our recommendations for the Burlington Aging Council.</a:t>
          </a:r>
        </a:p>
      </dgm:t>
    </dgm:pt>
    <dgm:pt modelId="{23D33846-3221-4BB2-A147-85DECB570807}" type="parTrans" cxnId="{E452B52E-874A-4CED-A95D-48F7D64257CA}">
      <dgm:prSet/>
      <dgm:spPr/>
      <dgm:t>
        <a:bodyPr/>
        <a:lstStyle/>
        <a:p>
          <a:endParaRPr lang="en-US"/>
        </a:p>
      </dgm:t>
    </dgm:pt>
    <dgm:pt modelId="{62C2537F-F65A-4DA7-AF68-9BFEEC39C450}" type="sibTrans" cxnId="{E452B52E-874A-4CED-A95D-48F7D64257CA}">
      <dgm:prSet/>
      <dgm:spPr/>
      <dgm:t>
        <a:bodyPr/>
        <a:lstStyle/>
        <a:p>
          <a:endParaRPr lang="en-US"/>
        </a:p>
      </dgm:t>
    </dgm:pt>
    <dgm:pt modelId="{46D5E3D7-F351-EE4D-B995-7AD7571CC79A}" type="pres">
      <dgm:prSet presAssocID="{ADC30FB3-6465-4062-9C13-D06ED19F38DF}" presName="outerComposite" presStyleCnt="0">
        <dgm:presLayoutVars>
          <dgm:chMax val="5"/>
          <dgm:dir/>
          <dgm:resizeHandles val="exact"/>
        </dgm:presLayoutVars>
      </dgm:prSet>
      <dgm:spPr/>
    </dgm:pt>
    <dgm:pt modelId="{4C804F93-A5D3-4549-9CC1-62312FFF0C67}" type="pres">
      <dgm:prSet presAssocID="{ADC30FB3-6465-4062-9C13-D06ED19F38DF}" presName="dummyMaxCanvas" presStyleCnt="0">
        <dgm:presLayoutVars/>
      </dgm:prSet>
      <dgm:spPr/>
    </dgm:pt>
    <dgm:pt modelId="{9D8C0705-37E2-A249-A8AF-9294FD115D07}" type="pres">
      <dgm:prSet presAssocID="{ADC30FB3-6465-4062-9C13-D06ED19F38DF}" presName="FourNodes_1" presStyleLbl="node1" presStyleIdx="0" presStyleCnt="4">
        <dgm:presLayoutVars>
          <dgm:bulletEnabled val="1"/>
        </dgm:presLayoutVars>
      </dgm:prSet>
      <dgm:spPr/>
    </dgm:pt>
    <dgm:pt modelId="{41B680BA-E0E6-7341-92EE-67C2380635CC}" type="pres">
      <dgm:prSet presAssocID="{ADC30FB3-6465-4062-9C13-D06ED19F38DF}" presName="FourNodes_2" presStyleLbl="node1" presStyleIdx="1" presStyleCnt="4">
        <dgm:presLayoutVars>
          <dgm:bulletEnabled val="1"/>
        </dgm:presLayoutVars>
      </dgm:prSet>
      <dgm:spPr/>
    </dgm:pt>
    <dgm:pt modelId="{1024DA0C-EAE9-4B48-9A27-94849EC6DFBB}" type="pres">
      <dgm:prSet presAssocID="{ADC30FB3-6465-4062-9C13-D06ED19F38DF}" presName="FourNodes_3" presStyleLbl="node1" presStyleIdx="2" presStyleCnt="4">
        <dgm:presLayoutVars>
          <dgm:bulletEnabled val="1"/>
        </dgm:presLayoutVars>
      </dgm:prSet>
      <dgm:spPr/>
    </dgm:pt>
    <dgm:pt modelId="{E022ACD4-F69B-A049-9078-46BF7DA034AF}" type="pres">
      <dgm:prSet presAssocID="{ADC30FB3-6465-4062-9C13-D06ED19F38DF}" presName="FourNodes_4" presStyleLbl="node1" presStyleIdx="3" presStyleCnt="4">
        <dgm:presLayoutVars>
          <dgm:bulletEnabled val="1"/>
        </dgm:presLayoutVars>
      </dgm:prSet>
      <dgm:spPr/>
    </dgm:pt>
    <dgm:pt modelId="{17BA1E62-1310-044A-99D4-9A4CB377BE1E}" type="pres">
      <dgm:prSet presAssocID="{ADC30FB3-6465-4062-9C13-D06ED19F38DF}" presName="FourConn_1-2" presStyleLbl="fgAccFollowNode1" presStyleIdx="0" presStyleCnt="3">
        <dgm:presLayoutVars>
          <dgm:bulletEnabled val="1"/>
        </dgm:presLayoutVars>
      </dgm:prSet>
      <dgm:spPr/>
    </dgm:pt>
    <dgm:pt modelId="{8190A56F-630E-A14F-BA20-ECA9B1AC8507}" type="pres">
      <dgm:prSet presAssocID="{ADC30FB3-6465-4062-9C13-D06ED19F38DF}" presName="FourConn_2-3" presStyleLbl="fgAccFollowNode1" presStyleIdx="1" presStyleCnt="3">
        <dgm:presLayoutVars>
          <dgm:bulletEnabled val="1"/>
        </dgm:presLayoutVars>
      </dgm:prSet>
      <dgm:spPr/>
    </dgm:pt>
    <dgm:pt modelId="{A005F5A4-7519-E743-9634-566BE15F0CA1}" type="pres">
      <dgm:prSet presAssocID="{ADC30FB3-6465-4062-9C13-D06ED19F38DF}" presName="FourConn_3-4" presStyleLbl="fgAccFollowNode1" presStyleIdx="2" presStyleCnt="3">
        <dgm:presLayoutVars>
          <dgm:bulletEnabled val="1"/>
        </dgm:presLayoutVars>
      </dgm:prSet>
      <dgm:spPr/>
    </dgm:pt>
    <dgm:pt modelId="{AE62BABF-4348-324E-9B33-3B75250BF759}" type="pres">
      <dgm:prSet presAssocID="{ADC30FB3-6465-4062-9C13-D06ED19F38DF}" presName="FourNodes_1_text" presStyleLbl="node1" presStyleIdx="3" presStyleCnt="4">
        <dgm:presLayoutVars>
          <dgm:bulletEnabled val="1"/>
        </dgm:presLayoutVars>
      </dgm:prSet>
      <dgm:spPr/>
    </dgm:pt>
    <dgm:pt modelId="{3B1A4FBF-2C20-1047-BFB1-97DC20849481}" type="pres">
      <dgm:prSet presAssocID="{ADC30FB3-6465-4062-9C13-D06ED19F38DF}" presName="FourNodes_2_text" presStyleLbl="node1" presStyleIdx="3" presStyleCnt="4">
        <dgm:presLayoutVars>
          <dgm:bulletEnabled val="1"/>
        </dgm:presLayoutVars>
      </dgm:prSet>
      <dgm:spPr/>
    </dgm:pt>
    <dgm:pt modelId="{6D32AC34-45F5-D14E-87D5-C0075AFB84D1}" type="pres">
      <dgm:prSet presAssocID="{ADC30FB3-6465-4062-9C13-D06ED19F38DF}" presName="FourNodes_3_text" presStyleLbl="node1" presStyleIdx="3" presStyleCnt="4">
        <dgm:presLayoutVars>
          <dgm:bulletEnabled val="1"/>
        </dgm:presLayoutVars>
      </dgm:prSet>
      <dgm:spPr/>
    </dgm:pt>
    <dgm:pt modelId="{C55C1089-C204-6A4F-B0FD-F6C938AE6A73}" type="pres">
      <dgm:prSet presAssocID="{ADC30FB3-6465-4062-9C13-D06ED19F38DF}" presName="FourNodes_4_text" presStyleLbl="node1" presStyleIdx="3" presStyleCnt="4">
        <dgm:presLayoutVars>
          <dgm:bulletEnabled val="1"/>
        </dgm:presLayoutVars>
      </dgm:prSet>
      <dgm:spPr/>
    </dgm:pt>
  </dgm:ptLst>
  <dgm:cxnLst>
    <dgm:cxn modelId="{6BCD2609-9418-474A-9A19-A47C59F7909E}" srcId="{ADC30FB3-6465-4062-9C13-D06ED19F38DF}" destId="{37358403-2CE2-45F9-9851-D6035D968A38}" srcOrd="1" destOrd="0" parTransId="{EE82FC86-F18A-4417-84B8-7FEA9A8CE6E5}" sibTransId="{3247DB0D-8272-434E-8853-2DE748549082}"/>
    <dgm:cxn modelId="{F28C880A-51DD-464C-AE01-71B7D9CCFA10}" type="presOf" srcId="{927E42DB-BCD1-41FC-B1AB-D316259D4A1B}" destId="{17BA1E62-1310-044A-99D4-9A4CB377BE1E}" srcOrd="0" destOrd="0" presId="urn:microsoft.com/office/officeart/2005/8/layout/vProcess5"/>
    <dgm:cxn modelId="{8E84040C-7B71-6D48-BA6F-372E757F7CE4}" type="presOf" srcId="{FBF1D365-314B-42F9-A5AF-EE943BF5B293}" destId="{C55C1089-C204-6A4F-B0FD-F6C938AE6A73}" srcOrd="1" destOrd="0" presId="urn:microsoft.com/office/officeart/2005/8/layout/vProcess5"/>
    <dgm:cxn modelId="{6DCFEA0D-67C9-974D-8572-BF06D775E662}" type="presOf" srcId="{8ECAED30-C5C0-42E2-80E1-C281A6750281}" destId="{A005F5A4-7519-E743-9634-566BE15F0CA1}" srcOrd="0" destOrd="0" presId="urn:microsoft.com/office/officeart/2005/8/layout/vProcess5"/>
    <dgm:cxn modelId="{1C68C011-1E1A-214F-9A57-F453C974AA68}" type="presOf" srcId="{ADC30FB3-6465-4062-9C13-D06ED19F38DF}" destId="{46D5E3D7-F351-EE4D-B995-7AD7571CC79A}" srcOrd="0" destOrd="0" presId="urn:microsoft.com/office/officeart/2005/8/layout/vProcess5"/>
    <dgm:cxn modelId="{63AFE729-3C68-44F6-9A37-26D35F5CAE46}" srcId="{ADC30FB3-6465-4062-9C13-D06ED19F38DF}" destId="{E32FF9AC-1D39-48A1-9EC5-EEE3B85CDF7B}" srcOrd="2" destOrd="0" parTransId="{57BF9D39-9143-4BF0-BA8D-40FE440439C6}" sibTransId="{8ECAED30-C5C0-42E2-80E1-C281A6750281}"/>
    <dgm:cxn modelId="{E452B52E-874A-4CED-A95D-48F7D64257CA}" srcId="{ADC30FB3-6465-4062-9C13-D06ED19F38DF}" destId="{FBF1D365-314B-42F9-A5AF-EE943BF5B293}" srcOrd="3" destOrd="0" parTransId="{23D33846-3221-4BB2-A147-85DECB570807}" sibTransId="{62C2537F-F65A-4DA7-AF68-9BFEEC39C450}"/>
    <dgm:cxn modelId="{BF989E31-D434-514B-815E-3442FC70D0E8}" type="presOf" srcId="{2DB4F0D6-49BE-4278-9ED9-92B9D2F455C4}" destId="{9D8C0705-37E2-A249-A8AF-9294FD115D07}" srcOrd="0" destOrd="0" presId="urn:microsoft.com/office/officeart/2005/8/layout/vProcess5"/>
    <dgm:cxn modelId="{B9D4B05B-EA6D-794C-8B41-BFDE8F2FC706}" type="presOf" srcId="{FBF1D365-314B-42F9-A5AF-EE943BF5B293}" destId="{E022ACD4-F69B-A049-9078-46BF7DA034AF}" srcOrd="0" destOrd="0" presId="urn:microsoft.com/office/officeart/2005/8/layout/vProcess5"/>
    <dgm:cxn modelId="{9BDB536D-78F3-1B42-B159-B32FAE22B55F}" type="presOf" srcId="{E32FF9AC-1D39-48A1-9EC5-EEE3B85CDF7B}" destId="{1024DA0C-EAE9-4B48-9A27-94849EC6DFBB}" srcOrd="0" destOrd="0" presId="urn:microsoft.com/office/officeart/2005/8/layout/vProcess5"/>
    <dgm:cxn modelId="{B10CC770-F349-E24D-ABB9-B20C56B2F359}" type="presOf" srcId="{37358403-2CE2-45F9-9851-D6035D968A38}" destId="{3B1A4FBF-2C20-1047-BFB1-97DC20849481}" srcOrd="1" destOrd="0" presId="urn:microsoft.com/office/officeart/2005/8/layout/vProcess5"/>
    <dgm:cxn modelId="{F6662474-9383-954A-8255-045F24E94C88}" type="presOf" srcId="{E32FF9AC-1D39-48A1-9EC5-EEE3B85CDF7B}" destId="{6D32AC34-45F5-D14E-87D5-C0075AFB84D1}" srcOrd="1" destOrd="0" presId="urn:microsoft.com/office/officeart/2005/8/layout/vProcess5"/>
    <dgm:cxn modelId="{E133FBA6-B41E-4AAE-ADE5-3B453E243408}" srcId="{ADC30FB3-6465-4062-9C13-D06ED19F38DF}" destId="{2DB4F0D6-49BE-4278-9ED9-92B9D2F455C4}" srcOrd="0" destOrd="0" parTransId="{0060E850-2524-422E-BA67-2647A9ECBBF3}" sibTransId="{927E42DB-BCD1-41FC-B1AB-D316259D4A1B}"/>
    <dgm:cxn modelId="{D7B317B4-78F7-C74D-8BAD-933155C16216}" type="presOf" srcId="{37358403-2CE2-45F9-9851-D6035D968A38}" destId="{41B680BA-E0E6-7341-92EE-67C2380635CC}" srcOrd="0" destOrd="0" presId="urn:microsoft.com/office/officeart/2005/8/layout/vProcess5"/>
    <dgm:cxn modelId="{7964E5D8-4F4F-3443-958D-FEA4EFC00DFE}" type="presOf" srcId="{3247DB0D-8272-434E-8853-2DE748549082}" destId="{8190A56F-630E-A14F-BA20-ECA9B1AC8507}" srcOrd="0" destOrd="0" presId="urn:microsoft.com/office/officeart/2005/8/layout/vProcess5"/>
    <dgm:cxn modelId="{F4D6B2E6-B1B0-1B42-84E4-46D07C0088B4}" type="presOf" srcId="{2DB4F0D6-49BE-4278-9ED9-92B9D2F455C4}" destId="{AE62BABF-4348-324E-9B33-3B75250BF759}" srcOrd="1" destOrd="0" presId="urn:microsoft.com/office/officeart/2005/8/layout/vProcess5"/>
    <dgm:cxn modelId="{323A75DC-E79A-7945-B603-E3299A5D0575}" type="presParOf" srcId="{46D5E3D7-F351-EE4D-B995-7AD7571CC79A}" destId="{4C804F93-A5D3-4549-9CC1-62312FFF0C67}" srcOrd="0" destOrd="0" presId="urn:microsoft.com/office/officeart/2005/8/layout/vProcess5"/>
    <dgm:cxn modelId="{E121C391-E9C4-3044-9605-FF5EB7C802C3}" type="presParOf" srcId="{46D5E3D7-F351-EE4D-B995-7AD7571CC79A}" destId="{9D8C0705-37E2-A249-A8AF-9294FD115D07}" srcOrd="1" destOrd="0" presId="urn:microsoft.com/office/officeart/2005/8/layout/vProcess5"/>
    <dgm:cxn modelId="{94AA1EEE-CB5E-7C4A-B9CC-BBD61C36B574}" type="presParOf" srcId="{46D5E3D7-F351-EE4D-B995-7AD7571CC79A}" destId="{41B680BA-E0E6-7341-92EE-67C2380635CC}" srcOrd="2" destOrd="0" presId="urn:microsoft.com/office/officeart/2005/8/layout/vProcess5"/>
    <dgm:cxn modelId="{986F561E-5E97-D841-929B-8E26DB0AB27E}" type="presParOf" srcId="{46D5E3D7-F351-EE4D-B995-7AD7571CC79A}" destId="{1024DA0C-EAE9-4B48-9A27-94849EC6DFBB}" srcOrd="3" destOrd="0" presId="urn:microsoft.com/office/officeart/2005/8/layout/vProcess5"/>
    <dgm:cxn modelId="{634182DC-3807-C943-82C3-FB8CD3497874}" type="presParOf" srcId="{46D5E3D7-F351-EE4D-B995-7AD7571CC79A}" destId="{E022ACD4-F69B-A049-9078-46BF7DA034AF}" srcOrd="4" destOrd="0" presId="urn:microsoft.com/office/officeart/2005/8/layout/vProcess5"/>
    <dgm:cxn modelId="{1E5F243D-5265-3B4C-A6A8-D6DBB3A79C2B}" type="presParOf" srcId="{46D5E3D7-F351-EE4D-B995-7AD7571CC79A}" destId="{17BA1E62-1310-044A-99D4-9A4CB377BE1E}" srcOrd="5" destOrd="0" presId="urn:microsoft.com/office/officeart/2005/8/layout/vProcess5"/>
    <dgm:cxn modelId="{6A3C36CC-2BEA-084A-817B-8C2831143AF6}" type="presParOf" srcId="{46D5E3D7-F351-EE4D-B995-7AD7571CC79A}" destId="{8190A56F-630E-A14F-BA20-ECA9B1AC8507}" srcOrd="6" destOrd="0" presId="urn:microsoft.com/office/officeart/2005/8/layout/vProcess5"/>
    <dgm:cxn modelId="{CD549047-67BB-CA46-ABDA-887D76F94EB1}" type="presParOf" srcId="{46D5E3D7-F351-EE4D-B995-7AD7571CC79A}" destId="{A005F5A4-7519-E743-9634-566BE15F0CA1}" srcOrd="7" destOrd="0" presId="urn:microsoft.com/office/officeart/2005/8/layout/vProcess5"/>
    <dgm:cxn modelId="{06EBA526-DA29-7E45-B308-DA3A1A6903E2}" type="presParOf" srcId="{46D5E3D7-F351-EE4D-B995-7AD7571CC79A}" destId="{AE62BABF-4348-324E-9B33-3B75250BF759}" srcOrd="8" destOrd="0" presId="urn:microsoft.com/office/officeart/2005/8/layout/vProcess5"/>
    <dgm:cxn modelId="{9C8A464B-6922-D242-8D77-5BCB3DC5DC15}" type="presParOf" srcId="{46D5E3D7-F351-EE4D-B995-7AD7571CC79A}" destId="{3B1A4FBF-2C20-1047-BFB1-97DC20849481}" srcOrd="9" destOrd="0" presId="urn:microsoft.com/office/officeart/2005/8/layout/vProcess5"/>
    <dgm:cxn modelId="{335084A2-5B56-ED41-9576-3ABBBBA543ED}" type="presParOf" srcId="{46D5E3D7-F351-EE4D-B995-7AD7571CC79A}" destId="{6D32AC34-45F5-D14E-87D5-C0075AFB84D1}" srcOrd="10" destOrd="0" presId="urn:microsoft.com/office/officeart/2005/8/layout/vProcess5"/>
    <dgm:cxn modelId="{2C6E8773-EB13-B94B-B5E7-FF248D58D6A2}" type="presParOf" srcId="{46D5E3D7-F351-EE4D-B995-7AD7571CC79A}" destId="{C55C1089-C204-6A4F-B0FD-F6C938AE6A73}"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D63274-092A-4F1E-AAB5-D6311098E427}"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991AA0EB-CC4A-4523-A887-657FA3588E7E}">
      <dgm:prSet custT="1"/>
      <dgm:spPr/>
      <dgm:t>
        <a:bodyPr/>
        <a:lstStyle/>
        <a:p>
          <a:pPr>
            <a:lnSpc>
              <a:spcPct val="100000"/>
            </a:lnSpc>
          </a:pPr>
          <a:r>
            <a:rPr lang="en-US" sz="2000"/>
            <a:t>2015 Transportation Demand Management Action Plan </a:t>
          </a:r>
        </a:p>
      </dgm:t>
    </dgm:pt>
    <dgm:pt modelId="{E765CD75-88A5-4287-8445-6967CB6B0980}" type="parTrans" cxnId="{1FAEBC74-7251-457F-B1D6-E97487622F0F}">
      <dgm:prSet/>
      <dgm:spPr/>
      <dgm:t>
        <a:bodyPr/>
        <a:lstStyle/>
        <a:p>
          <a:endParaRPr lang="en-US" sz="2000"/>
        </a:p>
      </dgm:t>
    </dgm:pt>
    <dgm:pt modelId="{3D629036-06CC-49B1-A10A-6B034A317C67}" type="sibTrans" cxnId="{1FAEBC74-7251-457F-B1D6-E97487622F0F}">
      <dgm:prSet/>
      <dgm:spPr/>
      <dgm:t>
        <a:bodyPr/>
        <a:lstStyle/>
        <a:p>
          <a:pPr>
            <a:lnSpc>
              <a:spcPct val="100000"/>
            </a:lnSpc>
          </a:pPr>
          <a:endParaRPr lang="en-US" sz="2000"/>
        </a:p>
      </dgm:t>
    </dgm:pt>
    <dgm:pt modelId="{F4C3635B-439D-4080-A619-3BA83B7AE82D}">
      <dgm:prSet custT="1"/>
      <dgm:spPr/>
      <dgm:t>
        <a:bodyPr/>
        <a:lstStyle/>
        <a:p>
          <a:pPr>
            <a:lnSpc>
              <a:spcPct val="100000"/>
            </a:lnSpc>
          </a:pPr>
          <a:r>
            <a:rPr lang="en-US" sz="2000"/>
            <a:t>2019 St. Paul Street Great Streets Project </a:t>
          </a:r>
        </a:p>
      </dgm:t>
    </dgm:pt>
    <dgm:pt modelId="{A1C825E8-2F86-48D8-8587-B8FEE77911E1}" type="parTrans" cxnId="{9E581AE7-917C-4E88-B3D2-6B86D272F184}">
      <dgm:prSet/>
      <dgm:spPr/>
      <dgm:t>
        <a:bodyPr/>
        <a:lstStyle/>
        <a:p>
          <a:endParaRPr lang="en-US" sz="2000"/>
        </a:p>
      </dgm:t>
    </dgm:pt>
    <dgm:pt modelId="{D1B53077-A756-441E-8206-B161BAEDE9CB}" type="sibTrans" cxnId="{9E581AE7-917C-4E88-B3D2-6B86D272F184}">
      <dgm:prSet/>
      <dgm:spPr/>
      <dgm:t>
        <a:bodyPr/>
        <a:lstStyle/>
        <a:p>
          <a:pPr>
            <a:lnSpc>
              <a:spcPct val="100000"/>
            </a:lnSpc>
          </a:pPr>
          <a:endParaRPr lang="en-US" sz="2000"/>
        </a:p>
      </dgm:t>
    </dgm:pt>
    <dgm:pt modelId="{D868CF45-852C-4B3E-A9B1-316428E91C39}">
      <dgm:prSet custT="1"/>
      <dgm:spPr/>
      <dgm:t>
        <a:bodyPr/>
        <a:lstStyle/>
        <a:p>
          <a:pPr>
            <a:lnSpc>
              <a:spcPct val="100000"/>
            </a:lnSpc>
          </a:pPr>
          <a:r>
            <a:rPr lang="en-US" sz="2000"/>
            <a:t>2021 N. Winooski Corridor Plan</a:t>
          </a:r>
        </a:p>
      </dgm:t>
    </dgm:pt>
    <dgm:pt modelId="{EE1A8A53-687F-4977-9D5F-A8B5190B9FE8}" type="parTrans" cxnId="{8F4B3890-6875-40B6-BFC5-29D03CD47C06}">
      <dgm:prSet/>
      <dgm:spPr/>
      <dgm:t>
        <a:bodyPr/>
        <a:lstStyle/>
        <a:p>
          <a:endParaRPr lang="en-US" sz="2000"/>
        </a:p>
      </dgm:t>
    </dgm:pt>
    <dgm:pt modelId="{21E30342-757B-4F7F-A44E-1ABA43E074E0}" type="sibTrans" cxnId="{8F4B3890-6875-40B6-BFC5-29D03CD47C06}">
      <dgm:prSet/>
      <dgm:spPr/>
      <dgm:t>
        <a:bodyPr/>
        <a:lstStyle/>
        <a:p>
          <a:pPr>
            <a:lnSpc>
              <a:spcPct val="100000"/>
            </a:lnSpc>
          </a:pPr>
          <a:endParaRPr lang="en-US" sz="2000"/>
        </a:p>
      </dgm:t>
    </dgm:pt>
    <dgm:pt modelId="{9EAECCF8-637C-48F7-BFA5-2D878AD921C6}">
      <dgm:prSet custT="1"/>
      <dgm:spPr/>
      <dgm:t>
        <a:bodyPr/>
        <a:lstStyle/>
        <a:p>
          <a:pPr rtl="0">
            <a:lnSpc>
              <a:spcPct val="100000"/>
            </a:lnSpc>
          </a:pPr>
          <a:r>
            <a:rPr lang="en-US" sz="2000"/>
            <a:t>2022 </a:t>
          </a:r>
          <a:r>
            <a:rPr lang="en-US" sz="2000">
              <a:latin typeface="Sitka Subheading"/>
            </a:rPr>
            <a:t>TIF Bond</a:t>
          </a:r>
          <a:r>
            <a:rPr lang="en-US" sz="2000"/>
            <a:t> Main St Great Streets Project </a:t>
          </a:r>
        </a:p>
      </dgm:t>
    </dgm:pt>
    <dgm:pt modelId="{FC9DDF1B-C9ED-47AE-B344-C3E5659C1E8E}" type="parTrans" cxnId="{E3904369-2842-4F62-A396-C37DCA35B032}">
      <dgm:prSet/>
      <dgm:spPr/>
      <dgm:t>
        <a:bodyPr/>
        <a:lstStyle/>
        <a:p>
          <a:endParaRPr lang="en-US" sz="2000"/>
        </a:p>
      </dgm:t>
    </dgm:pt>
    <dgm:pt modelId="{7DA8C690-4355-44DB-BFAD-7FEB855DA2D8}" type="sibTrans" cxnId="{E3904369-2842-4F62-A396-C37DCA35B032}">
      <dgm:prSet/>
      <dgm:spPr/>
      <dgm:t>
        <a:bodyPr/>
        <a:lstStyle/>
        <a:p>
          <a:pPr>
            <a:lnSpc>
              <a:spcPct val="100000"/>
            </a:lnSpc>
          </a:pPr>
          <a:endParaRPr lang="en-US" sz="2000"/>
        </a:p>
      </dgm:t>
    </dgm:pt>
    <dgm:pt modelId="{A4C3BE0F-53B5-4C6D-BA11-29C7538FD563}">
      <dgm:prSet custT="1"/>
      <dgm:spPr/>
      <dgm:t>
        <a:bodyPr/>
        <a:lstStyle/>
        <a:p>
          <a:pPr rtl="0">
            <a:lnSpc>
              <a:spcPct val="100000"/>
            </a:lnSpc>
          </a:pPr>
          <a:r>
            <a:rPr lang="en-US" sz="2000">
              <a:latin typeface="Sitka Subheading"/>
            </a:rPr>
            <a:t>2020 UVMMC</a:t>
          </a:r>
          <a:r>
            <a:rPr lang="en-US" sz="2000"/>
            <a:t> Bus Implementation </a:t>
          </a:r>
        </a:p>
      </dgm:t>
    </dgm:pt>
    <dgm:pt modelId="{D5FF4EE6-580E-4206-A2BF-BF81F8030E18}" type="parTrans" cxnId="{7EEA9C2C-6BEF-4311-B9DA-08DD0FCDA0E2}">
      <dgm:prSet/>
      <dgm:spPr/>
      <dgm:t>
        <a:bodyPr/>
        <a:lstStyle/>
        <a:p>
          <a:endParaRPr lang="en-US" sz="2000"/>
        </a:p>
      </dgm:t>
    </dgm:pt>
    <dgm:pt modelId="{82C8176F-D067-4084-ADD7-C76BC0A0A38A}" type="sibTrans" cxnId="{7EEA9C2C-6BEF-4311-B9DA-08DD0FCDA0E2}">
      <dgm:prSet/>
      <dgm:spPr/>
      <dgm:t>
        <a:bodyPr/>
        <a:lstStyle/>
        <a:p>
          <a:pPr>
            <a:lnSpc>
              <a:spcPct val="100000"/>
            </a:lnSpc>
          </a:pPr>
          <a:endParaRPr lang="en-US" sz="2000"/>
        </a:p>
      </dgm:t>
    </dgm:pt>
    <dgm:pt modelId="{176C0D55-C229-4DA8-A00E-30CBEE5955B1}">
      <dgm:prSet custT="1"/>
      <dgm:spPr/>
      <dgm:t>
        <a:bodyPr/>
        <a:lstStyle/>
        <a:p>
          <a:pPr>
            <a:lnSpc>
              <a:spcPct val="100000"/>
            </a:lnSpc>
          </a:pPr>
          <a:r>
            <a:rPr lang="en-US" sz="2000"/>
            <a:t>2021 Micro Transit Policy</a:t>
          </a:r>
        </a:p>
      </dgm:t>
    </dgm:pt>
    <dgm:pt modelId="{9C3783CF-791E-4D3B-BEBC-239C94285D35}" type="parTrans" cxnId="{301BB7C9-53CF-45E1-BF6D-9124A916A438}">
      <dgm:prSet/>
      <dgm:spPr/>
      <dgm:t>
        <a:bodyPr/>
        <a:lstStyle/>
        <a:p>
          <a:endParaRPr lang="en-US" sz="2000"/>
        </a:p>
      </dgm:t>
    </dgm:pt>
    <dgm:pt modelId="{A4878362-F39A-43ED-AD6C-2061E65E85FA}" type="sibTrans" cxnId="{301BB7C9-53CF-45E1-BF6D-9124A916A438}">
      <dgm:prSet/>
      <dgm:spPr/>
      <dgm:t>
        <a:bodyPr/>
        <a:lstStyle/>
        <a:p>
          <a:endParaRPr lang="en-US" sz="2000"/>
        </a:p>
      </dgm:t>
    </dgm:pt>
    <dgm:pt modelId="{82DF2269-BD84-482D-98AD-C9CD0356382A}" type="pres">
      <dgm:prSet presAssocID="{85D63274-092A-4F1E-AAB5-D6311098E427}" presName="root" presStyleCnt="0">
        <dgm:presLayoutVars>
          <dgm:dir/>
          <dgm:resizeHandles val="exact"/>
        </dgm:presLayoutVars>
      </dgm:prSet>
      <dgm:spPr/>
    </dgm:pt>
    <dgm:pt modelId="{9C5EC37F-898C-4C6F-BBCB-4A1B7520692B}" type="pres">
      <dgm:prSet presAssocID="{85D63274-092A-4F1E-AAB5-D6311098E427}" presName="container" presStyleCnt="0">
        <dgm:presLayoutVars>
          <dgm:dir/>
          <dgm:resizeHandles val="exact"/>
        </dgm:presLayoutVars>
      </dgm:prSet>
      <dgm:spPr/>
    </dgm:pt>
    <dgm:pt modelId="{9B49910B-CC82-4C8C-B07A-CE0BF534669C}" type="pres">
      <dgm:prSet presAssocID="{991AA0EB-CC4A-4523-A887-657FA3588E7E}" presName="compNode" presStyleCnt="0"/>
      <dgm:spPr/>
    </dgm:pt>
    <dgm:pt modelId="{65704046-008A-498C-B6E2-64913D54CE7F}" type="pres">
      <dgm:prSet presAssocID="{991AA0EB-CC4A-4523-A887-657FA3588E7E}" presName="iconBgRect" presStyleLbl="bgShp" presStyleIdx="0" presStyleCnt="6"/>
      <dgm:spPr/>
    </dgm:pt>
    <dgm:pt modelId="{2BDB9C7C-A3F7-4B1F-8B9A-E7E02CCB30AA}" type="pres">
      <dgm:prSet presAssocID="{991AA0EB-CC4A-4523-A887-657FA3588E7E}" presName="iconRect" presStyleLbl="node1" presStyleIdx="0" presStyleCnt="6" custScaleX="140680" custScaleY="145670"/>
      <dgm:spPr>
        <a:blipFill>
          <a:blip xmlns:r="http://schemas.openxmlformats.org/officeDocument/2006/relationships" r:embed="rId1">
            <a:extLst>
              <a:ext uri="{96DAC541-7B7A-43D3-8B79-37D633B846F1}">
                <asvg:svgBlip xmlns:asvg="http://schemas.microsoft.com/office/drawing/2016/SVG/main" r:embed="rId2"/>
              </a:ext>
            </a:extLst>
          </a:blip>
          <a:srcRect/>
          <a:stretch>
            <a:fillRect l="-2000" r="-2000"/>
          </a:stretch>
        </a:blipFill>
        <a:ln>
          <a:noFill/>
        </a:ln>
      </dgm:spPr>
      <dgm:extLst>
        <a:ext uri="{E40237B7-FDA0-4F09-8148-C483321AD2D9}">
          <dgm14:cNvPr xmlns:dgm14="http://schemas.microsoft.com/office/drawing/2010/diagram" id="0" name="" descr="Document with solid fill"/>
        </a:ext>
      </dgm:extLst>
    </dgm:pt>
    <dgm:pt modelId="{CF84DB61-6C9D-413F-9C82-331F968A2FCB}" type="pres">
      <dgm:prSet presAssocID="{991AA0EB-CC4A-4523-A887-657FA3588E7E}" presName="spaceRect" presStyleCnt="0"/>
      <dgm:spPr/>
    </dgm:pt>
    <dgm:pt modelId="{FB666D69-F820-4016-9D07-8AEFD756D1BB}" type="pres">
      <dgm:prSet presAssocID="{991AA0EB-CC4A-4523-A887-657FA3588E7E}" presName="textRect" presStyleLbl="revTx" presStyleIdx="0" presStyleCnt="6">
        <dgm:presLayoutVars>
          <dgm:chMax val="1"/>
          <dgm:chPref val="1"/>
        </dgm:presLayoutVars>
      </dgm:prSet>
      <dgm:spPr/>
    </dgm:pt>
    <dgm:pt modelId="{96336E76-4FAC-4794-8583-B93AFCD8E80B}" type="pres">
      <dgm:prSet presAssocID="{3D629036-06CC-49B1-A10A-6B034A317C67}" presName="sibTrans" presStyleLbl="sibTrans2D1" presStyleIdx="0" presStyleCnt="0"/>
      <dgm:spPr/>
    </dgm:pt>
    <dgm:pt modelId="{96B596F7-9EB5-4B6C-A50B-CE4C1152F582}" type="pres">
      <dgm:prSet presAssocID="{F4C3635B-439D-4080-A619-3BA83B7AE82D}" presName="compNode" presStyleCnt="0"/>
      <dgm:spPr/>
    </dgm:pt>
    <dgm:pt modelId="{FEEB611A-321F-4C10-8642-A6E663AEA4EE}" type="pres">
      <dgm:prSet presAssocID="{F4C3635B-439D-4080-A619-3BA83B7AE82D}" presName="iconBgRect" presStyleLbl="bgShp" presStyleIdx="1" presStyleCnt="6"/>
      <dgm:spPr/>
    </dgm:pt>
    <dgm:pt modelId="{00E94B65-1AF5-4CE1-B7CA-D58C2DD13F21}" type="pres">
      <dgm:prSet presAssocID="{F4C3635B-439D-4080-A619-3BA83B7AE82D}" presName="iconRect" presStyleLbl="node1" presStyleIdx="1" presStyleCnt="6" custScaleX="151772" custScaleY="108717" custLinFactNeighborX="2510" custLinFactNeighborY="3021"/>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Deciduous tree with solid fill"/>
        </a:ext>
      </dgm:extLst>
    </dgm:pt>
    <dgm:pt modelId="{79F2CB12-320D-4F6A-96D1-9574EFA7A222}" type="pres">
      <dgm:prSet presAssocID="{F4C3635B-439D-4080-A619-3BA83B7AE82D}" presName="spaceRect" presStyleCnt="0"/>
      <dgm:spPr/>
    </dgm:pt>
    <dgm:pt modelId="{AD860F93-AB9F-49F3-B007-DC4AC6A38112}" type="pres">
      <dgm:prSet presAssocID="{F4C3635B-439D-4080-A619-3BA83B7AE82D}" presName="textRect" presStyleLbl="revTx" presStyleIdx="1" presStyleCnt="6">
        <dgm:presLayoutVars>
          <dgm:chMax val="1"/>
          <dgm:chPref val="1"/>
        </dgm:presLayoutVars>
      </dgm:prSet>
      <dgm:spPr/>
    </dgm:pt>
    <dgm:pt modelId="{F6DB60B8-0C12-40BE-9A5C-64BF7EF77C13}" type="pres">
      <dgm:prSet presAssocID="{D1B53077-A756-441E-8206-B161BAEDE9CB}" presName="sibTrans" presStyleLbl="sibTrans2D1" presStyleIdx="0" presStyleCnt="0"/>
      <dgm:spPr/>
    </dgm:pt>
    <dgm:pt modelId="{BE1EA1B0-708A-4BF9-B87A-2A777CB55330}" type="pres">
      <dgm:prSet presAssocID="{D868CF45-852C-4B3E-A9B1-316428E91C39}" presName="compNode" presStyleCnt="0"/>
      <dgm:spPr/>
    </dgm:pt>
    <dgm:pt modelId="{797BFC9C-E7B1-41A4-89E1-A0926730348F}" type="pres">
      <dgm:prSet presAssocID="{D868CF45-852C-4B3E-A9B1-316428E91C39}" presName="iconBgRect" presStyleLbl="bgShp" presStyleIdx="2" presStyleCnt="6"/>
      <dgm:spPr/>
    </dgm:pt>
    <dgm:pt modelId="{331BD054-BC7D-48FE-99E7-2EDB4A74673F}" type="pres">
      <dgm:prSet presAssocID="{D868CF45-852C-4B3E-A9B1-316428E91C39}" presName="iconRect" presStyleLbl="node1" presStyleIdx="2" presStyleCnt="6" custScaleX="159258" custScaleY="126201"/>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ity"/>
        </a:ext>
      </dgm:extLst>
    </dgm:pt>
    <dgm:pt modelId="{1633A69E-7CF4-46EB-9A49-CBF4608B1F0F}" type="pres">
      <dgm:prSet presAssocID="{D868CF45-852C-4B3E-A9B1-316428E91C39}" presName="spaceRect" presStyleCnt="0"/>
      <dgm:spPr/>
    </dgm:pt>
    <dgm:pt modelId="{9DAD6060-783D-4D73-9B23-5B3AE08C71F8}" type="pres">
      <dgm:prSet presAssocID="{D868CF45-852C-4B3E-A9B1-316428E91C39}" presName="textRect" presStyleLbl="revTx" presStyleIdx="2" presStyleCnt="6">
        <dgm:presLayoutVars>
          <dgm:chMax val="1"/>
          <dgm:chPref val="1"/>
        </dgm:presLayoutVars>
      </dgm:prSet>
      <dgm:spPr/>
    </dgm:pt>
    <dgm:pt modelId="{1DD15F7B-8295-4B6B-9EC2-86D8A517AC2E}" type="pres">
      <dgm:prSet presAssocID="{21E30342-757B-4F7F-A44E-1ABA43E074E0}" presName="sibTrans" presStyleLbl="sibTrans2D1" presStyleIdx="0" presStyleCnt="0"/>
      <dgm:spPr/>
    </dgm:pt>
    <dgm:pt modelId="{5AFD872F-5D99-44FD-88B3-433B7681C106}" type="pres">
      <dgm:prSet presAssocID="{9EAECCF8-637C-48F7-BFA5-2D878AD921C6}" presName="compNode" presStyleCnt="0"/>
      <dgm:spPr/>
    </dgm:pt>
    <dgm:pt modelId="{977B3308-C666-4853-9DCF-54BA18455280}" type="pres">
      <dgm:prSet presAssocID="{9EAECCF8-637C-48F7-BFA5-2D878AD921C6}" presName="iconBgRect" presStyleLbl="bgShp" presStyleIdx="3" presStyleCnt="6"/>
      <dgm:spPr/>
    </dgm:pt>
    <dgm:pt modelId="{2840F9E1-5FF7-4C9C-90C5-0B566056F0C7}" type="pres">
      <dgm:prSet presAssocID="{9EAECCF8-637C-48F7-BFA5-2D878AD921C6}" presName="iconRect" presStyleLbl="node1" presStyleIdx="3" presStyleCnt="6" custScaleX="156792" custScaleY="146282"/>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Walk with solid fill"/>
        </a:ext>
      </dgm:extLst>
    </dgm:pt>
    <dgm:pt modelId="{A12F95C7-DEDA-455C-B981-4CF94D4483DA}" type="pres">
      <dgm:prSet presAssocID="{9EAECCF8-637C-48F7-BFA5-2D878AD921C6}" presName="spaceRect" presStyleCnt="0"/>
      <dgm:spPr/>
    </dgm:pt>
    <dgm:pt modelId="{B38C228C-97E4-4DE4-8EFE-0A3C0850E67B}" type="pres">
      <dgm:prSet presAssocID="{9EAECCF8-637C-48F7-BFA5-2D878AD921C6}" presName="textRect" presStyleLbl="revTx" presStyleIdx="3" presStyleCnt="6">
        <dgm:presLayoutVars>
          <dgm:chMax val="1"/>
          <dgm:chPref val="1"/>
        </dgm:presLayoutVars>
      </dgm:prSet>
      <dgm:spPr/>
    </dgm:pt>
    <dgm:pt modelId="{F059E95C-7E01-4508-8B62-FEE6FBCA5D23}" type="pres">
      <dgm:prSet presAssocID="{7DA8C690-4355-44DB-BFAD-7FEB855DA2D8}" presName="sibTrans" presStyleLbl="sibTrans2D1" presStyleIdx="0" presStyleCnt="0"/>
      <dgm:spPr/>
    </dgm:pt>
    <dgm:pt modelId="{FB398DD8-D465-435D-B5DA-ACB20526D65A}" type="pres">
      <dgm:prSet presAssocID="{A4C3BE0F-53B5-4C6D-BA11-29C7538FD563}" presName="compNode" presStyleCnt="0"/>
      <dgm:spPr/>
    </dgm:pt>
    <dgm:pt modelId="{7FBF0D60-B778-4ABF-8B7D-8C96562CFD17}" type="pres">
      <dgm:prSet presAssocID="{A4C3BE0F-53B5-4C6D-BA11-29C7538FD563}" presName="iconBgRect" presStyleLbl="bgShp" presStyleIdx="4" presStyleCnt="6"/>
      <dgm:spPr/>
    </dgm:pt>
    <dgm:pt modelId="{1E474D65-E037-4C60-A269-178401A574C2}" type="pres">
      <dgm:prSet presAssocID="{A4C3BE0F-53B5-4C6D-BA11-29C7538FD563}" presName="iconRect" presStyleLbl="node1" presStyleIdx="4" presStyleCnt="6" custScaleX="163778" custScaleY="15528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us"/>
        </a:ext>
      </dgm:extLst>
    </dgm:pt>
    <dgm:pt modelId="{03AE6DC6-D40D-4419-A8D9-F8222472E919}" type="pres">
      <dgm:prSet presAssocID="{A4C3BE0F-53B5-4C6D-BA11-29C7538FD563}" presName="spaceRect" presStyleCnt="0"/>
      <dgm:spPr/>
    </dgm:pt>
    <dgm:pt modelId="{1F20D192-838B-4CC4-AB35-E20404490631}" type="pres">
      <dgm:prSet presAssocID="{A4C3BE0F-53B5-4C6D-BA11-29C7538FD563}" presName="textRect" presStyleLbl="revTx" presStyleIdx="4" presStyleCnt="6">
        <dgm:presLayoutVars>
          <dgm:chMax val="1"/>
          <dgm:chPref val="1"/>
        </dgm:presLayoutVars>
      </dgm:prSet>
      <dgm:spPr/>
    </dgm:pt>
    <dgm:pt modelId="{9F0D216C-3953-4803-AF69-4045A68C7942}" type="pres">
      <dgm:prSet presAssocID="{82C8176F-D067-4084-ADD7-C76BC0A0A38A}" presName="sibTrans" presStyleLbl="sibTrans2D1" presStyleIdx="0" presStyleCnt="0"/>
      <dgm:spPr/>
    </dgm:pt>
    <dgm:pt modelId="{066CCA5D-6152-4C54-8C46-A903AC2AE2EA}" type="pres">
      <dgm:prSet presAssocID="{176C0D55-C229-4DA8-A00E-30CBEE5955B1}" presName="compNode" presStyleCnt="0"/>
      <dgm:spPr/>
    </dgm:pt>
    <dgm:pt modelId="{5B601A99-B1D7-4430-880D-578F4F16D017}" type="pres">
      <dgm:prSet presAssocID="{176C0D55-C229-4DA8-A00E-30CBEE5955B1}" presName="iconBgRect" presStyleLbl="bgShp" presStyleIdx="5" presStyleCnt="6"/>
      <dgm:spPr/>
    </dgm:pt>
    <dgm:pt modelId="{970916CC-E422-4AAF-92FB-4CDD72D6AED0}" type="pres">
      <dgm:prSet presAssocID="{176C0D55-C229-4DA8-A00E-30CBEE5955B1}" presName="iconRect" presStyleLbl="node1" presStyleIdx="5" presStyleCnt="6" custScaleX="169526" custScaleY="15026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a:noFill/>
        </a:ln>
      </dgm:spPr>
      <dgm:extLst>
        <a:ext uri="{E40237B7-FDA0-4F09-8148-C483321AD2D9}">
          <dgm14:cNvPr xmlns:dgm14="http://schemas.microsoft.com/office/drawing/2010/diagram" id="0" name="" descr="Smart Phone with solid fill"/>
        </a:ext>
      </dgm:extLst>
    </dgm:pt>
    <dgm:pt modelId="{51098DE7-1DAB-4DF7-950E-5157BC3487F3}" type="pres">
      <dgm:prSet presAssocID="{176C0D55-C229-4DA8-A00E-30CBEE5955B1}" presName="spaceRect" presStyleCnt="0"/>
      <dgm:spPr/>
    </dgm:pt>
    <dgm:pt modelId="{0572398E-EF3A-47BD-9074-C83386C00942}" type="pres">
      <dgm:prSet presAssocID="{176C0D55-C229-4DA8-A00E-30CBEE5955B1}" presName="textRect" presStyleLbl="revTx" presStyleIdx="5" presStyleCnt="6">
        <dgm:presLayoutVars>
          <dgm:chMax val="1"/>
          <dgm:chPref val="1"/>
        </dgm:presLayoutVars>
      </dgm:prSet>
      <dgm:spPr/>
    </dgm:pt>
  </dgm:ptLst>
  <dgm:cxnLst>
    <dgm:cxn modelId="{37488801-5016-4A28-89E6-ED0B9E8E8F6E}" type="presOf" srcId="{85D63274-092A-4F1E-AAB5-D6311098E427}" destId="{82DF2269-BD84-482D-98AD-C9CD0356382A}" srcOrd="0" destOrd="0" presId="urn:microsoft.com/office/officeart/2018/2/layout/IconCircleList"/>
    <dgm:cxn modelId="{0E5DA223-09C4-487B-B3F6-772EBC098180}" type="presOf" srcId="{82C8176F-D067-4084-ADD7-C76BC0A0A38A}" destId="{9F0D216C-3953-4803-AF69-4045A68C7942}" srcOrd="0" destOrd="0" presId="urn:microsoft.com/office/officeart/2018/2/layout/IconCircleList"/>
    <dgm:cxn modelId="{5924882A-66EB-47C0-9B29-A5CE318ECB8B}" type="presOf" srcId="{D868CF45-852C-4B3E-A9B1-316428E91C39}" destId="{9DAD6060-783D-4D73-9B23-5B3AE08C71F8}" srcOrd="0" destOrd="0" presId="urn:microsoft.com/office/officeart/2018/2/layout/IconCircleList"/>
    <dgm:cxn modelId="{7EEA9C2C-6BEF-4311-B9DA-08DD0FCDA0E2}" srcId="{85D63274-092A-4F1E-AAB5-D6311098E427}" destId="{A4C3BE0F-53B5-4C6D-BA11-29C7538FD563}" srcOrd="4" destOrd="0" parTransId="{D5FF4EE6-580E-4206-A2BF-BF81F8030E18}" sibTransId="{82C8176F-D067-4084-ADD7-C76BC0A0A38A}"/>
    <dgm:cxn modelId="{4FCE0C63-3041-4E26-BB2B-8C4A41F9FCC3}" type="presOf" srcId="{3D629036-06CC-49B1-A10A-6B034A317C67}" destId="{96336E76-4FAC-4794-8583-B93AFCD8E80B}" srcOrd="0" destOrd="0" presId="urn:microsoft.com/office/officeart/2018/2/layout/IconCircleList"/>
    <dgm:cxn modelId="{E3904369-2842-4F62-A396-C37DCA35B032}" srcId="{85D63274-092A-4F1E-AAB5-D6311098E427}" destId="{9EAECCF8-637C-48F7-BFA5-2D878AD921C6}" srcOrd="3" destOrd="0" parTransId="{FC9DDF1B-C9ED-47AE-B344-C3E5659C1E8E}" sibTransId="{7DA8C690-4355-44DB-BFAD-7FEB855DA2D8}"/>
    <dgm:cxn modelId="{1FAEBC74-7251-457F-B1D6-E97487622F0F}" srcId="{85D63274-092A-4F1E-AAB5-D6311098E427}" destId="{991AA0EB-CC4A-4523-A887-657FA3588E7E}" srcOrd="0" destOrd="0" parTransId="{E765CD75-88A5-4287-8445-6967CB6B0980}" sibTransId="{3D629036-06CC-49B1-A10A-6B034A317C67}"/>
    <dgm:cxn modelId="{B2A2DF78-7F31-4D9E-8F2A-521431A9B102}" type="presOf" srcId="{7DA8C690-4355-44DB-BFAD-7FEB855DA2D8}" destId="{F059E95C-7E01-4508-8B62-FEE6FBCA5D23}" srcOrd="0" destOrd="0" presId="urn:microsoft.com/office/officeart/2018/2/layout/IconCircleList"/>
    <dgm:cxn modelId="{3EB4BD83-507B-4E35-8F9D-3846F4EE25B4}" type="presOf" srcId="{176C0D55-C229-4DA8-A00E-30CBEE5955B1}" destId="{0572398E-EF3A-47BD-9074-C83386C00942}" srcOrd="0" destOrd="0" presId="urn:microsoft.com/office/officeart/2018/2/layout/IconCircleList"/>
    <dgm:cxn modelId="{0F8AA68F-3409-451F-9187-632DF7905FAC}" type="presOf" srcId="{F4C3635B-439D-4080-A619-3BA83B7AE82D}" destId="{AD860F93-AB9F-49F3-B007-DC4AC6A38112}" srcOrd="0" destOrd="0" presId="urn:microsoft.com/office/officeart/2018/2/layout/IconCircleList"/>
    <dgm:cxn modelId="{8F4B3890-6875-40B6-BFC5-29D03CD47C06}" srcId="{85D63274-092A-4F1E-AAB5-D6311098E427}" destId="{D868CF45-852C-4B3E-A9B1-316428E91C39}" srcOrd="2" destOrd="0" parTransId="{EE1A8A53-687F-4977-9D5F-A8B5190B9FE8}" sibTransId="{21E30342-757B-4F7F-A44E-1ABA43E074E0}"/>
    <dgm:cxn modelId="{2D669FB0-809A-4FA3-A646-D5A5B5B87588}" type="presOf" srcId="{9EAECCF8-637C-48F7-BFA5-2D878AD921C6}" destId="{B38C228C-97E4-4DE4-8EFE-0A3C0850E67B}" srcOrd="0" destOrd="0" presId="urn:microsoft.com/office/officeart/2018/2/layout/IconCircleList"/>
    <dgm:cxn modelId="{FC4253BA-C99B-4343-8C86-9461FD8E985E}" type="presOf" srcId="{D1B53077-A756-441E-8206-B161BAEDE9CB}" destId="{F6DB60B8-0C12-40BE-9A5C-64BF7EF77C13}" srcOrd="0" destOrd="0" presId="urn:microsoft.com/office/officeart/2018/2/layout/IconCircleList"/>
    <dgm:cxn modelId="{301BB7C9-53CF-45E1-BF6D-9124A916A438}" srcId="{85D63274-092A-4F1E-AAB5-D6311098E427}" destId="{176C0D55-C229-4DA8-A00E-30CBEE5955B1}" srcOrd="5" destOrd="0" parTransId="{9C3783CF-791E-4D3B-BEBC-239C94285D35}" sibTransId="{A4878362-F39A-43ED-AD6C-2061E65E85FA}"/>
    <dgm:cxn modelId="{361C6CD1-FA36-4298-A412-0488829A6E43}" type="presOf" srcId="{21E30342-757B-4F7F-A44E-1ABA43E074E0}" destId="{1DD15F7B-8295-4B6B-9EC2-86D8A517AC2E}" srcOrd="0" destOrd="0" presId="urn:microsoft.com/office/officeart/2018/2/layout/IconCircleList"/>
    <dgm:cxn modelId="{719D23D6-484D-450C-A6FA-261FBB42C142}" type="presOf" srcId="{A4C3BE0F-53B5-4C6D-BA11-29C7538FD563}" destId="{1F20D192-838B-4CC4-AB35-E20404490631}" srcOrd="0" destOrd="0" presId="urn:microsoft.com/office/officeart/2018/2/layout/IconCircleList"/>
    <dgm:cxn modelId="{ED06B9D8-4AF5-4127-9E04-C941DE2B8B72}" type="presOf" srcId="{991AA0EB-CC4A-4523-A887-657FA3588E7E}" destId="{FB666D69-F820-4016-9D07-8AEFD756D1BB}" srcOrd="0" destOrd="0" presId="urn:microsoft.com/office/officeart/2018/2/layout/IconCircleList"/>
    <dgm:cxn modelId="{9E581AE7-917C-4E88-B3D2-6B86D272F184}" srcId="{85D63274-092A-4F1E-AAB5-D6311098E427}" destId="{F4C3635B-439D-4080-A619-3BA83B7AE82D}" srcOrd="1" destOrd="0" parTransId="{A1C825E8-2F86-48D8-8587-B8FEE77911E1}" sibTransId="{D1B53077-A756-441E-8206-B161BAEDE9CB}"/>
    <dgm:cxn modelId="{ED51F8F1-868B-4250-A9BB-B0AAC0FC341E}" type="presParOf" srcId="{82DF2269-BD84-482D-98AD-C9CD0356382A}" destId="{9C5EC37F-898C-4C6F-BBCB-4A1B7520692B}" srcOrd="0" destOrd="0" presId="urn:microsoft.com/office/officeart/2018/2/layout/IconCircleList"/>
    <dgm:cxn modelId="{29481AC7-AC5B-4DDF-951F-087167772306}" type="presParOf" srcId="{9C5EC37F-898C-4C6F-BBCB-4A1B7520692B}" destId="{9B49910B-CC82-4C8C-B07A-CE0BF534669C}" srcOrd="0" destOrd="0" presId="urn:microsoft.com/office/officeart/2018/2/layout/IconCircleList"/>
    <dgm:cxn modelId="{2F5CDDE1-F32D-485C-A7EC-E39B56D56D42}" type="presParOf" srcId="{9B49910B-CC82-4C8C-B07A-CE0BF534669C}" destId="{65704046-008A-498C-B6E2-64913D54CE7F}" srcOrd="0" destOrd="0" presId="urn:microsoft.com/office/officeart/2018/2/layout/IconCircleList"/>
    <dgm:cxn modelId="{403EBB83-D4FC-4612-9E80-AE82A8506E8E}" type="presParOf" srcId="{9B49910B-CC82-4C8C-B07A-CE0BF534669C}" destId="{2BDB9C7C-A3F7-4B1F-8B9A-E7E02CCB30AA}" srcOrd="1" destOrd="0" presId="urn:microsoft.com/office/officeart/2018/2/layout/IconCircleList"/>
    <dgm:cxn modelId="{9DE420DF-85D2-4B2E-BCF7-807A890F983B}" type="presParOf" srcId="{9B49910B-CC82-4C8C-B07A-CE0BF534669C}" destId="{CF84DB61-6C9D-413F-9C82-331F968A2FCB}" srcOrd="2" destOrd="0" presId="urn:microsoft.com/office/officeart/2018/2/layout/IconCircleList"/>
    <dgm:cxn modelId="{D4F63953-821E-4E1D-8C74-29DC562BA91B}" type="presParOf" srcId="{9B49910B-CC82-4C8C-B07A-CE0BF534669C}" destId="{FB666D69-F820-4016-9D07-8AEFD756D1BB}" srcOrd="3" destOrd="0" presId="urn:microsoft.com/office/officeart/2018/2/layout/IconCircleList"/>
    <dgm:cxn modelId="{90940630-99BE-46D3-BEFC-7C79EF8C8939}" type="presParOf" srcId="{9C5EC37F-898C-4C6F-BBCB-4A1B7520692B}" destId="{96336E76-4FAC-4794-8583-B93AFCD8E80B}" srcOrd="1" destOrd="0" presId="urn:microsoft.com/office/officeart/2018/2/layout/IconCircleList"/>
    <dgm:cxn modelId="{4762904B-99C6-4478-A3E6-1895595B6E7E}" type="presParOf" srcId="{9C5EC37F-898C-4C6F-BBCB-4A1B7520692B}" destId="{96B596F7-9EB5-4B6C-A50B-CE4C1152F582}" srcOrd="2" destOrd="0" presId="urn:microsoft.com/office/officeart/2018/2/layout/IconCircleList"/>
    <dgm:cxn modelId="{FB32A752-F134-4B4D-BD9E-C526F6AAEA70}" type="presParOf" srcId="{96B596F7-9EB5-4B6C-A50B-CE4C1152F582}" destId="{FEEB611A-321F-4C10-8642-A6E663AEA4EE}" srcOrd="0" destOrd="0" presId="urn:microsoft.com/office/officeart/2018/2/layout/IconCircleList"/>
    <dgm:cxn modelId="{E40AFDB5-420D-487D-9528-2D9FADE39CAE}" type="presParOf" srcId="{96B596F7-9EB5-4B6C-A50B-CE4C1152F582}" destId="{00E94B65-1AF5-4CE1-B7CA-D58C2DD13F21}" srcOrd="1" destOrd="0" presId="urn:microsoft.com/office/officeart/2018/2/layout/IconCircleList"/>
    <dgm:cxn modelId="{DB44A856-CCE9-4A09-A259-896511B1261A}" type="presParOf" srcId="{96B596F7-9EB5-4B6C-A50B-CE4C1152F582}" destId="{79F2CB12-320D-4F6A-96D1-9574EFA7A222}" srcOrd="2" destOrd="0" presId="urn:microsoft.com/office/officeart/2018/2/layout/IconCircleList"/>
    <dgm:cxn modelId="{212020A3-A1C5-4A57-B620-838EED3A9A68}" type="presParOf" srcId="{96B596F7-9EB5-4B6C-A50B-CE4C1152F582}" destId="{AD860F93-AB9F-49F3-B007-DC4AC6A38112}" srcOrd="3" destOrd="0" presId="urn:microsoft.com/office/officeart/2018/2/layout/IconCircleList"/>
    <dgm:cxn modelId="{D5655764-DF51-4C47-A512-0ECCFF9C2A26}" type="presParOf" srcId="{9C5EC37F-898C-4C6F-BBCB-4A1B7520692B}" destId="{F6DB60B8-0C12-40BE-9A5C-64BF7EF77C13}" srcOrd="3" destOrd="0" presId="urn:microsoft.com/office/officeart/2018/2/layout/IconCircleList"/>
    <dgm:cxn modelId="{E0A83D81-31C2-4F5E-B6C6-CB3763545315}" type="presParOf" srcId="{9C5EC37F-898C-4C6F-BBCB-4A1B7520692B}" destId="{BE1EA1B0-708A-4BF9-B87A-2A777CB55330}" srcOrd="4" destOrd="0" presId="urn:microsoft.com/office/officeart/2018/2/layout/IconCircleList"/>
    <dgm:cxn modelId="{5985A7DC-28B7-4C1F-8159-FD901346FC8C}" type="presParOf" srcId="{BE1EA1B0-708A-4BF9-B87A-2A777CB55330}" destId="{797BFC9C-E7B1-41A4-89E1-A0926730348F}" srcOrd="0" destOrd="0" presId="urn:microsoft.com/office/officeart/2018/2/layout/IconCircleList"/>
    <dgm:cxn modelId="{BEFF13A1-1A80-4AF6-8093-BDB5450984FD}" type="presParOf" srcId="{BE1EA1B0-708A-4BF9-B87A-2A777CB55330}" destId="{331BD054-BC7D-48FE-99E7-2EDB4A74673F}" srcOrd="1" destOrd="0" presId="urn:microsoft.com/office/officeart/2018/2/layout/IconCircleList"/>
    <dgm:cxn modelId="{3E426CC1-BA95-4232-A6EF-2A032ABDEF81}" type="presParOf" srcId="{BE1EA1B0-708A-4BF9-B87A-2A777CB55330}" destId="{1633A69E-7CF4-46EB-9A49-CBF4608B1F0F}" srcOrd="2" destOrd="0" presId="urn:microsoft.com/office/officeart/2018/2/layout/IconCircleList"/>
    <dgm:cxn modelId="{D0DE8D1B-2A2E-42F3-8E2E-A71CD7D685F6}" type="presParOf" srcId="{BE1EA1B0-708A-4BF9-B87A-2A777CB55330}" destId="{9DAD6060-783D-4D73-9B23-5B3AE08C71F8}" srcOrd="3" destOrd="0" presId="urn:microsoft.com/office/officeart/2018/2/layout/IconCircleList"/>
    <dgm:cxn modelId="{D5ED8999-5D95-452C-8FD8-FC7B4C710AA4}" type="presParOf" srcId="{9C5EC37F-898C-4C6F-BBCB-4A1B7520692B}" destId="{1DD15F7B-8295-4B6B-9EC2-86D8A517AC2E}" srcOrd="5" destOrd="0" presId="urn:microsoft.com/office/officeart/2018/2/layout/IconCircleList"/>
    <dgm:cxn modelId="{0B03A34C-8778-4F46-94F6-D1F67010B7FC}" type="presParOf" srcId="{9C5EC37F-898C-4C6F-BBCB-4A1B7520692B}" destId="{5AFD872F-5D99-44FD-88B3-433B7681C106}" srcOrd="6" destOrd="0" presId="urn:microsoft.com/office/officeart/2018/2/layout/IconCircleList"/>
    <dgm:cxn modelId="{46502CBC-8F13-432B-8BF7-AD2C62A3056A}" type="presParOf" srcId="{5AFD872F-5D99-44FD-88B3-433B7681C106}" destId="{977B3308-C666-4853-9DCF-54BA18455280}" srcOrd="0" destOrd="0" presId="urn:microsoft.com/office/officeart/2018/2/layout/IconCircleList"/>
    <dgm:cxn modelId="{AB2A5378-5617-47A8-B2EF-419C30178EA3}" type="presParOf" srcId="{5AFD872F-5D99-44FD-88B3-433B7681C106}" destId="{2840F9E1-5FF7-4C9C-90C5-0B566056F0C7}" srcOrd="1" destOrd="0" presId="urn:microsoft.com/office/officeart/2018/2/layout/IconCircleList"/>
    <dgm:cxn modelId="{194D7A1F-D38B-4BFB-8F25-11EEBE6AF7B9}" type="presParOf" srcId="{5AFD872F-5D99-44FD-88B3-433B7681C106}" destId="{A12F95C7-DEDA-455C-B981-4CF94D4483DA}" srcOrd="2" destOrd="0" presId="urn:microsoft.com/office/officeart/2018/2/layout/IconCircleList"/>
    <dgm:cxn modelId="{760221A5-9A6A-4FEA-8DB9-D700D6B6AAE2}" type="presParOf" srcId="{5AFD872F-5D99-44FD-88B3-433B7681C106}" destId="{B38C228C-97E4-4DE4-8EFE-0A3C0850E67B}" srcOrd="3" destOrd="0" presId="urn:microsoft.com/office/officeart/2018/2/layout/IconCircleList"/>
    <dgm:cxn modelId="{1922AF62-ED16-4C3D-B5AB-0E7E2B13422C}" type="presParOf" srcId="{9C5EC37F-898C-4C6F-BBCB-4A1B7520692B}" destId="{F059E95C-7E01-4508-8B62-FEE6FBCA5D23}" srcOrd="7" destOrd="0" presId="urn:microsoft.com/office/officeart/2018/2/layout/IconCircleList"/>
    <dgm:cxn modelId="{18559446-60EF-4D08-A03D-66EF336458AD}" type="presParOf" srcId="{9C5EC37F-898C-4C6F-BBCB-4A1B7520692B}" destId="{FB398DD8-D465-435D-B5DA-ACB20526D65A}" srcOrd="8" destOrd="0" presId="urn:microsoft.com/office/officeart/2018/2/layout/IconCircleList"/>
    <dgm:cxn modelId="{C54CB27C-38AF-4C97-8EB6-542071898063}" type="presParOf" srcId="{FB398DD8-D465-435D-B5DA-ACB20526D65A}" destId="{7FBF0D60-B778-4ABF-8B7D-8C96562CFD17}" srcOrd="0" destOrd="0" presId="urn:microsoft.com/office/officeart/2018/2/layout/IconCircleList"/>
    <dgm:cxn modelId="{97861E17-A820-4C30-A8EF-8954600B709D}" type="presParOf" srcId="{FB398DD8-D465-435D-B5DA-ACB20526D65A}" destId="{1E474D65-E037-4C60-A269-178401A574C2}" srcOrd="1" destOrd="0" presId="urn:microsoft.com/office/officeart/2018/2/layout/IconCircleList"/>
    <dgm:cxn modelId="{FF540254-705E-4534-BD9D-EBF7A3893685}" type="presParOf" srcId="{FB398DD8-D465-435D-B5DA-ACB20526D65A}" destId="{03AE6DC6-D40D-4419-A8D9-F8222472E919}" srcOrd="2" destOrd="0" presId="urn:microsoft.com/office/officeart/2018/2/layout/IconCircleList"/>
    <dgm:cxn modelId="{A2BB8912-21BA-413F-B2D7-CCD01BF27362}" type="presParOf" srcId="{FB398DD8-D465-435D-B5DA-ACB20526D65A}" destId="{1F20D192-838B-4CC4-AB35-E20404490631}" srcOrd="3" destOrd="0" presId="urn:microsoft.com/office/officeart/2018/2/layout/IconCircleList"/>
    <dgm:cxn modelId="{F0AFF056-E800-45F6-BFBE-F889BA5FE01E}" type="presParOf" srcId="{9C5EC37F-898C-4C6F-BBCB-4A1B7520692B}" destId="{9F0D216C-3953-4803-AF69-4045A68C7942}" srcOrd="9" destOrd="0" presId="urn:microsoft.com/office/officeart/2018/2/layout/IconCircleList"/>
    <dgm:cxn modelId="{305E0765-8BA0-46C3-BE12-B1D884E4D93F}" type="presParOf" srcId="{9C5EC37F-898C-4C6F-BBCB-4A1B7520692B}" destId="{066CCA5D-6152-4C54-8C46-A903AC2AE2EA}" srcOrd="10" destOrd="0" presId="urn:microsoft.com/office/officeart/2018/2/layout/IconCircleList"/>
    <dgm:cxn modelId="{6F4069FD-30E3-4676-9A23-5081877E3161}" type="presParOf" srcId="{066CCA5D-6152-4C54-8C46-A903AC2AE2EA}" destId="{5B601A99-B1D7-4430-880D-578F4F16D017}" srcOrd="0" destOrd="0" presId="urn:microsoft.com/office/officeart/2018/2/layout/IconCircleList"/>
    <dgm:cxn modelId="{A32A8602-81EA-46F6-BF31-4803A677DA75}" type="presParOf" srcId="{066CCA5D-6152-4C54-8C46-A903AC2AE2EA}" destId="{970916CC-E422-4AAF-92FB-4CDD72D6AED0}" srcOrd="1" destOrd="0" presId="urn:microsoft.com/office/officeart/2018/2/layout/IconCircleList"/>
    <dgm:cxn modelId="{D43F70A1-131A-4CD7-8B31-7B0A5D92815B}" type="presParOf" srcId="{066CCA5D-6152-4C54-8C46-A903AC2AE2EA}" destId="{51098DE7-1DAB-4DF7-950E-5157BC3487F3}" srcOrd="2" destOrd="0" presId="urn:microsoft.com/office/officeart/2018/2/layout/IconCircleList"/>
    <dgm:cxn modelId="{2DC935E5-3C93-455A-A939-0B6A4C8AF374}" type="presParOf" srcId="{066CCA5D-6152-4C54-8C46-A903AC2AE2EA}" destId="{0572398E-EF3A-47BD-9074-C83386C00942}"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8DCB83-6A6D-44DB-B565-BAB51A1B10C9}"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545D6985-1428-4CAF-B44F-A338FAFC30AC}">
      <dgm:prSet custT="1"/>
      <dgm:spPr/>
      <dgm:t>
        <a:bodyPr/>
        <a:lstStyle/>
        <a:p>
          <a:r>
            <a:rPr lang="en-US" sz="2400" b="0">
              <a:ln>
                <a:noFill/>
              </a:ln>
              <a:solidFill>
                <a:schemeClr val="bg1"/>
              </a:solidFill>
            </a:rPr>
            <a:t>Competing interest groups</a:t>
          </a:r>
        </a:p>
      </dgm:t>
    </dgm:pt>
    <dgm:pt modelId="{33176C93-8312-41A1-98E8-DADB0FB078DA}" type="parTrans" cxnId="{F8935825-FEC0-4A10-A160-F821C3D4E0EA}">
      <dgm:prSet/>
      <dgm:spPr/>
      <dgm:t>
        <a:bodyPr/>
        <a:lstStyle/>
        <a:p>
          <a:endParaRPr lang="en-US"/>
        </a:p>
      </dgm:t>
    </dgm:pt>
    <dgm:pt modelId="{29C6F0E9-1FC9-4FD4-BB9A-A0F5CF334BBA}" type="sibTrans" cxnId="{F8935825-FEC0-4A10-A160-F821C3D4E0EA}">
      <dgm:prSet/>
      <dgm:spPr/>
      <dgm:t>
        <a:bodyPr/>
        <a:lstStyle/>
        <a:p>
          <a:endParaRPr lang="en-US"/>
        </a:p>
      </dgm:t>
    </dgm:pt>
    <dgm:pt modelId="{B4E2DF9D-68DC-49A1-8453-040AB86D59AD}">
      <dgm:prSet custT="1"/>
      <dgm:spPr/>
      <dgm:t>
        <a:bodyPr/>
        <a:lstStyle/>
        <a:p>
          <a:r>
            <a:rPr lang="en-US" sz="2400" b="0">
              <a:solidFill>
                <a:schemeClr val="bg1"/>
              </a:solidFill>
            </a:rPr>
            <a:t>Bus route expansion</a:t>
          </a:r>
        </a:p>
      </dgm:t>
    </dgm:pt>
    <dgm:pt modelId="{02EB96C3-B7E4-4883-9832-98F49C287D52}" type="parTrans" cxnId="{64EA5375-8C38-4502-A792-023A206EDE65}">
      <dgm:prSet/>
      <dgm:spPr/>
      <dgm:t>
        <a:bodyPr/>
        <a:lstStyle/>
        <a:p>
          <a:endParaRPr lang="en-US"/>
        </a:p>
      </dgm:t>
    </dgm:pt>
    <dgm:pt modelId="{C174E957-7F58-4F78-9240-E87CD89AEBBD}" type="sibTrans" cxnId="{64EA5375-8C38-4502-A792-023A206EDE65}">
      <dgm:prSet/>
      <dgm:spPr/>
      <dgm:t>
        <a:bodyPr/>
        <a:lstStyle/>
        <a:p>
          <a:endParaRPr lang="en-US"/>
        </a:p>
      </dgm:t>
    </dgm:pt>
    <dgm:pt modelId="{2E0FD6FF-7FC1-4666-B1C6-190C0B8ACEEC}">
      <dgm:prSet custT="1"/>
      <dgm:spPr/>
      <dgm:t>
        <a:bodyPr/>
        <a:lstStyle/>
        <a:p>
          <a:r>
            <a:rPr lang="en-US" sz="2400">
              <a:solidFill>
                <a:schemeClr val="bg1"/>
              </a:solidFill>
            </a:rPr>
            <a:t>Local cash-matching </a:t>
          </a:r>
        </a:p>
      </dgm:t>
    </dgm:pt>
    <dgm:pt modelId="{02809747-2639-40A3-A1A8-4363E32A9F01}" type="parTrans" cxnId="{DA13E6C8-D393-45C6-93C3-0B0A029F7D0C}">
      <dgm:prSet/>
      <dgm:spPr/>
      <dgm:t>
        <a:bodyPr/>
        <a:lstStyle/>
        <a:p>
          <a:endParaRPr lang="en-US"/>
        </a:p>
      </dgm:t>
    </dgm:pt>
    <dgm:pt modelId="{B8E6CD05-4EBA-49E0-A661-7822FA167500}" type="sibTrans" cxnId="{DA13E6C8-D393-45C6-93C3-0B0A029F7D0C}">
      <dgm:prSet/>
      <dgm:spPr/>
      <dgm:t>
        <a:bodyPr/>
        <a:lstStyle/>
        <a:p>
          <a:endParaRPr lang="en-US"/>
        </a:p>
      </dgm:t>
    </dgm:pt>
    <dgm:pt modelId="{51C2622D-8BB5-4995-88CE-7DFC5958876A}">
      <dgm:prSet custT="1"/>
      <dgm:spPr/>
      <dgm:t>
        <a:bodyPr/>
        <a:lstStyle/>
        <a:p>
          <a:r>
            <a:rPr lang="en-US" sz="2400">
              <a:solidFill>
                <a:schemeClr val="bg1"/>
              </a:solidFill>
            </a:rPr>
            <a:t>Public-private partnerships (UVMMC) </a:t>
          </a:r>
        </a:p>
      </dgm:t>
    </dgm:pt>
    <dgm:pt modelId="{BEDDEE4A-1E79-42C0-831F-510DE2C31B3C}" type="parTrans" cxnId="{22E7BE4F-48DB-4D14-BA31-5029C9F4E474}">
      <dgm:prSet/>
      <dgm:spPr/>
      <dgm:t>
        <a:bodyPr/>
        <a:lstStyle/>
        <a:p>
          <a:endParaRPr lang="en-US"/>
        </a:p>
      </dgm:t>
    </dgm:pt>
    <dgm:pt modelId="{1D613605-C11B-4202-991F-7F7DE3E97952}" type="sibTrans" cxnId="{22E7BE4F-48DB-4D14-BA31-5029C9F4E474}">
      <dgm:prSet/>
      <dgm:spPr/>
      <dgm:t>
        <a:bodyPr/>
        <a:lstStyle/>
        <a:p>
          <a:endParaRPr lang="en-US"/>
        </a:p>
      </dgm:t>
    </dgm:pt>
    <dgm:pt modelId="{C2A555D2-5D42-49CB-9E9C-7FB9DA03AD4A}">
      <dgm:prSet custT="1"/>
      <dgm:spPr/>
      <dgm:t>
        <a:bodyPr/>
        <a:lstStyle/>
        <a:p>
          <a:r>
            <a:rPr lang="en-US" sz="2400"/>
            <a:t>Remove ride cap for medical appointments </a:t>
          </a:r>
        </a:p>
      </dgm:t>
    </dgm:pt>
    <dgm:pt modelId="{278D0D7A-2FFF-4EBC-8FEE-EF54AF35CBDF}" type="parTrans" cxnId="{97257AB7-6E9C-4418-8969-530130F7C7BE}">
      <dgm:prSet/>
      <dgm:spPr/>
      <dgm:t>
        <a:bodyPr/>
        <a:lstStyle/>
        <a:p>
          <a:endParaRPr lang="en-US"/>
        </a:p>
      </dgm:t>
    </dgm:pt>
    <dgm:pt modelId="{9EDFEC49-AE73-408C-B809-1F8300606FD4}" type="sibTrans" cxnId="{97257AB7-6E9C-4418-8969-530130F7C7BE}">
      <dgm:prSet/>
      <dgm:spPr/>
      <dgm:t>
        <a:bodyPr/>
        <a:lstStyle/>
        <a:p>
          <a:endParaRPr lang="en-US"/>
        </a:p>
      </dgm:t>
    </dgm:pt>
    <dgm:pt modelId="{291CF5C9-EA0E-4B48-8AB0-E77C64A6F59E}">
      <dgm:prSet custT="1"/>
      <dgm:spPr/>
      <dgm:t>
        <a:bodyPr/>
        <a:lstStyle/>
        <a:p>
          <a:r>
            <a:rPr lang="en-US" sz="2400">
              <a:solidFill>
                <a:schemeClr val="bg1"/>
              </a:solidFill>
            </a:rPr>
            <a:t>Increased flexibility (micro transit) </a:t>
          </a:r>
        </a:p>
      </dgm:t>
    </dgm:pt>
    <dgm:pt modelId="{FCB9D7F3-0B16-42E2-A0B2-8B2D4E932B4C}" type="parTrans" cxnId="{4FB5544D-45A7-4BF1-AF67-3E7D59D54FB3}">
      <dgm:prSet/>
      <dgm:spPr/>
      <dgm:t>
        <a:bodyPr/>
        <a:lstStyle/>
        <a:p>
          <a:endParaRPr lang="en-US"/>
        </a:p>
      </dgm:t>
    </dgm:pt>
    <dgm:pt modelId="{252829E2-073B-4528-8C66-B1B6FAE9D44F}" type="sibTrans" cxnId="{4FB5544D-45A7-4BF1-AF67-3E7D59D54FB3}">
      <dgm:prSet/>
      <dgm:spPr/>
      <dgm:t>
        <a:bodyPr/>
        <a:lstStyle/>
        <a:p>
          <a:endParaRPr lang="en-US"/>
        </a:p>
      </dgm:t>
    </dgm:pt>
    <dgm:pt modelId="{14F913D1-89CF-433B-B8DA-7CB4ADFED580}">
      <dgm:prSet custT="1"/>
      <dgm:spPr/>
      <dgm:t>
        <a:bodyPr/>
        <a:lstStyle/>
        <a:p>
          <a:r>
            <a:rPr lang="en-US" sz="2400">
              <a:solidFill>
                <a:schemeClr val="bg1"/>
              </a:solidFill>
            </a:rPr>
            <a:t>Research generational transit needs</a:t>
          </a:r>
        </a:p>
      </dgm:t>
    </dgm:pt>
    <dgm:pt modelId="{47F39293-102A-4470-91E0-D63B1044F04C}" type="parTrans" cxnId="{5A89A72B-6C99-4EC7-9062-CDC42F5A1D5C}">
      <dgm:prSet/>
      <dgm:spPr/>
      <dgm:t>
        <a:bodyPr/>
        <a:lstStyle/>
        <a:p>
          <a:endParaRPr lang="en-US"/>
        </a:p>
      </dgm:t>
    </dgm:pt>
    <dgm:pt modelId="{3ABBD824-314B-4EE6-B552-580F60610BE9}" type="sibTrans" cxnId="{5A89A72B-6C99-4EC7-9062-CDC42F5A1D5C}">
      <dgm:prSet/>
      <dgm:spPr/>
      <dgm:t>
        <a:bodyPr/>
        <a:lstStyle/>
        <a:p>
          <a:endParaRPr lang="en-US"/>
        </a:p>
      </dgm:t>
    </dgm:pt>
    <dgm:pt modelId="{80DBAAD4-0420-7241-83F1-A34FC40155F4}" type="pres">
      <dgm:prSet presAssocID="{CE8DCB83-6A6D-44DB-B565-BAB51A1B10C9}" presName="linear" presStyleCnt="0">
        <dgm:presLayoutVars>
          <dgm:animLvl val="lvl"/>
          <dgm:resizeHandles val="exact"/>
        </dgm:presLayoutVars>
      </dgm:prSet>
      <dgm:spPr/>
    </dgm:pt>
    <dgm:pt modelId="{2BBA4CC9-4E4C-DE4E-B649-F2D40D36D88E}" type="pres">
      <dgm:prSet presAssocID="{545D6985-1428-4CAF-B44F-A338FAFC30AC}" presName="parentText" presStyleLbl="node1" presStyleIdx="0" presStyleCnt="7">
        <dgm:presLayoutVars>
          <dgm:chMax val="0"/>
          <dgm:bulletEnabled val="1"/>
        </dgm:presLayoutVars>
      </dgm:prSet>
      <dgm:spPr/>
    </dgm:pt>
    <dgm:pt modelId="{6E6132C8-16BD-5848-9EF6-2A82039F36A8}" type="pres">
      <dgm:prSet presAssocID="{29C6F0E9-1FC9-4FD4-BB9A-A0F5CF334BBA}" presName="spacer" presStyleCnt="0"/>
      <dgm:spPr/>
    </dgm:pt>
    <dgm:pt modelId="{68C3DDDE-E5BC-1544-ACFA-CF5C01CE8503}" type="pres">
      <dgm:prSet presAssocID="{B4E2DF9D-68DC-49A1-8453-040AB86D59AD}" presName="parentText" presStyleLbl="node1" presStyleIdx="1" presStyleCnt="7">
        <dgm:presLayoutVars>
          <dgm:chMax val="0"/>
          <dgm:bulletEnabled val="1"/>
        </dgm:presLayoutVars>
      </dgm:prSet>
      <dgm:spPr/>
    </dgm:pt>
    <dgm:pt modelId="{D5BCAB3F-11D8-644D-AA2A-F42B872255C3}" type="pres">
      <dgm:prSet presAssocID="{C174E957-7F58-4F78-9240-E87CD89AEBBD}" presName="spacer" presStyleCnt="0"/>
      <dgm:spPr/>
    </dgm:pt>
    <dgm:pt modelId="{045310DE-2DE9-A842-B575-FE74CB73D85C}" type="pres">
      <dgm:prSet presAssocID="{2E0FD6FF-7FC1-4666-B1C6-190C0B8ACEEC}" presName="parentText" presStyleLbl="node1" presStyleIdx="2" presStyleCnt="7">
        <dgm:presLayoutVars>
          <dgm:chMax val="0"/>
          <dgm:bulletEnabled val="1"/>
        </dgm:presLayoutVars>
      </dgm:prSet>
      <dgm:spPr/>
    </dgm:pt>
    <dgm:pt modelId="{E0DC7102-989D-024B-AF00-C3552B56CE53}" type="pres">
      <dgm:prSet presAssocID="{B8E6CD05-4EBA-49E0-A661-7822FA167500}" presName="spacer" presStyleCnt="0"/>
      <dgm:spPr/>
    </dgm:pt>
    <dgm:pt modelId="{394C6FF7-017E-EA47-B888-BA8E3A6033C0}" type="pres">
      <dgm:prSet presAssocID="{51C2622D-8BB5-4995-88CE-7DFC5958876A}" presName="parentText" presStyleLbl="node1" presStyleIdx="3" presStyleCnt="7">
        <dgm:presLayoutVars>
          <dgm:chMax val="0"/>
          <dgm:bulletEnabled val="1"/>
        </dgm:presLayoutVars>
      </dgm:prSet>
      <dgm:spPr/>
    </dgm:pt>
    <dgm:pt modelId="{1090DCBA-E0AE-6941-9831-7513A8A629A3}" type="pres">
      <dgm:prSet presAssocID="{1D613605-C11B-4202-991F-7F7DE3E97952}" presName="spacer" presStyleCnt="0"/>
      <dgm:spPr/>
    </dgm:pt>
    <dgm:pt modelId="{2B4F28B7-43BA-B246-A28E-FD490E40CB1B}" type="pres">
      <dgm:prSet presAssocID="{C2A555D2-5D42-49CB-9E9C-7FB9DA03AD4A}" presName="parentText" presStyleLbl="node1" presStyleIdx="4" presStyleCnt="7">
        <dgm:presLayoutVars>
          <dgm:chMax val="0"/>
          <dgm:bulletEnabled val="1"/>
        </dgm:presLayoutVars>
      </dgm:prSet>
      <dgm:spPr/>
    </dgm:pt>
    <dgm:pt modelId="{CEB3CAF2-58D9-0042-A94C-EE6E2F8A19BF}" type="pres">
      <dgm:prSet presAssocID="{9EDFEC49-AE73-408C-B809-1F8300606FD4}" presName="spacer" presStyleCnt="0"/>
      <dgm:spPr/>
    </dgm:pt>
    <dgm:pt modelId="{7A7DE89E-6B50-E648-83D3-F5B34336A69A}" type="pres">
      <dgm:prSet presAssocID="{291CF5C9-EA0E-4B48-8AB0-E77C64A6F59E}" presName="parentText" presStyleLbl="node1" presStyleIdx="5" presStyleCnt="7">
        <dgm:presLayoutVars>
          <dgm:chMax val="0"/>
          <dgm:bulletEnabled val="1"/>
        </dgm:presLayoutVars>
      </dgm:prSet>
      <dgm:spPr/>
    </dgm:pt>
    <dgm:pt modelId="{0487A99C-7C0C-204F-A411-E177E1995C30}" type="pres">
      <dgm:prSet presAssocID="{252829E2-073B-4528-8C66-B1B6FAE9D44F}" presName="spacer" presStyleCnt="0"/>
      <dgm:spPr/>
    </dgm:pt>
    <dgm:pt modelId="{19043959-2B6D-9D44-9DA9-9E908FA3F40D}" type="pres">
      <dgm:prSet presAssocID="{14F913D1-89CF-433B-B8DA-7CB4ADFED580}" presName="parentText" presStyleLbl="node1" presStyleIdx="6" presStyleCnt="7">
        <dgm:presLayoutVars>
          <dgm:chMax val="0"/>
          <dgm:bulletEnabled val="1"/>
        </dgm:presLayoutVars>
      </dgm:prSet>
      <dgm:spPr/>
    </dgm:pt>
  </dgm:ptLst>
  <dgm:cxnLst>
    <dgm:cxn modelId="{4DB39115-575E-F548-876B-9DDD568245B8}" type="presOf" srcId="{545D6985-1428-4CAF-B44F-A338FAFC30AC}" destId="{2BBA4CC9-4E4C-DE4E-B649-F2D40D36D88E}" srcOrd="0" destOrd="0" presId="urn:microsoft.com/office/officeart/2005/8/layout/vList2"/>
    <dgm:cxn modelId="{F8935825-FEC0-4A10-A160-F821C3D4E0EA}" srcId="{CE8DCB83-6A6D-44DB-B565-BAB51A1B10C9}" destId="{545D6985-1428-4CAF-B44F-A338FAFC30AC}" srcOrd="0" destOrd="0" parTransId="{33176C93-8312-41A1-98E8-DADB0FB078DA}" sibTransId="{29C6F0E9-1FC9-4FD4-BB9A-A0F5CF334BBA}"/>
    <dgm:cxn modelId="{5A89A72B-6C99-4EC7-9062-CDC42F5A1D5C}" srcId="{CE8DCB83-6A6D-44DB-B565-BAB51A1B10C9}" destId="{14F913D1-89CF-433B-B8DA-7CB4ADFED580}" srcOrd="6" destOrd="0" parTransId="{47F39293-102A-4470-91E0-D63B1044F04C}" sibTransId="{3ABBD824-314B-4EE6-B552-580F60610BE9}"/>
    <dgm:cxn modelId="{B8EB142E-7474-1449-9E99-23A25161DD1D}" type="presOf" srcId="{291CF5C9-EA0E-4B48-8AB0-E77C64A6F59E}" destId="{7A7DE89E-6B50-E648-83D3-F5B34336A69A}" srcOrd="0" destOrd="0" presId="urn:microsoft.com/office/officeart/2005/8/layout/vList2"/>
    <dgm:cxn modelId="{40EAAC3D-C4EE-D244-AECC-77F142C1A681}" type="presOf" srcId="{2E0FD6FF-7FC1-4666-B1C6-190C0B8ACEEC}" destId="{045310DE-2DE9-A842-B575-FE74CB73D85C}" srcOrd="0" destOrd="0" presId="urn:microsoft.com/office/officeart/2005/8/layout/vList2"/>
    <dgm:cxn modelId="{2BED5763-B4E1-7E41-8E4F-334F6F387AAB}" type="presOf" srcId="{51C2622D-8BB5-4995-88CE-7DFC5958876A}" destId="{394C6FF7-017E-EA47-B888-BA8E3A6033C0}" srcOrd="0" destOrd="0" presId="urn:microsoft.com/office/officeart/2005/8/layout/vList2"/>
    <dgm:cxn modelId="{7ABE6465-6C06-E341-9D95-27CACDCB7538}" type="presOf" srcId="{C2A555D2-5D42-49CB-9E9C-7FB9DA03AD4A}" destId="{2B4F28B7-43BA-B246-A28E-FD490E40CB1B}" srcOrd="0" destOrd="0" presId="urn:microsoft.com/office/officeart/2005/8/layout/vList2"/>
    <dgm:cxn modelId="{4FB5544D-45A7-4BF1-AF67-3E7D59D54FB3}" srcId="{CE8DCB83-6A6D-44DB-B565-BAB51A1B10C9}" destId="{291CF5C9-EA0E-4B48-8AB0-E77C64A6F59E}" srcOrd="5" destOrd="0" parTransId="{FCB9D7F3-0B16-42E2-A0B2-8B2D4E932B4C}" sibTransId="{252829E2-073B-4528-8C66-B1B6FAE9D44F}"/>
    <dgm:cxn modelId="{22E7BE4F-48DB-4D14-BA31-5029C9F4E474}" srcId="{CE8DCB83-6A6D-44DB-B565-BAB51A1B10C9}" destId="{51C2622D-8BB5-4995-88CE-7DFC5958876A}" srcOrd="3" destOrd="0" parTransId="{BEDDEE4A-1E79-42C0-831F-510DE2C31B3C}" sibTransId="{1D613605-C11B-4202-991F-7F7DE3E97952}"/>
    <dgm:cxn modelId="{64EA5375-8C38-4502-A792-023A206EDE65}" srcId="{CE8DCB83-6A6D-44DB-B565-BAB51A1B10C9}" destId="{B4E2DF9D-68DC-49A1-8453-040AB86D59AD}" srcOrd="1" destOrd="0" parTransId="{02EB96C3-B7E4-4883-9832-98F49C287D52}" sibTransId="{C174E957-7F58-4F78-9240-E87CD89AEBBD}"/>
    <dgm:cxn modelId="{BEAB009A-EB85-F94A-A512-15B5D23F6986}" type="presOf" srcId="{B4E2DF9D-68DC-49A1-8453-040AB86D59AD}" destId="{68C3DDDE-E5BC-1544-ACFA-CF5C01CE8503}" srcOrd="0" destOrd="0" presId="urn:microsoft.com/office/officeart/2005/8/layout/vList2"/>
    <dgm:cxn modelId="{713DADA1-0072-924C-8482-FC020E292142}" type="presOf" srcId="{CE8DCB83-6A6D-44DB-B565-BAB51A1B10C9}" destId="{80DBAAD4-0420-7241-83F1-A34FC40155F4}" srcOrd="0" destOrd="0" presId="urn:microsoft.com/office/officeart/2005/8/layout/vList2"/>
    <dgm:cxn modelId="{1DA469A8-2163-8E49-BC1C-8B7937CC787A}" type="presOf" srcId="{14F913D1-89CF-433B-B8DA-7CB4ADFED580}" destId="{19043959-2B6D-9D44-9DA9-9E908FA3F40D}" srcOrd="0" destOrd="0" presId="urn:microsoft.com/office/officeart/2005/8/layout/vList2"/>
    <dgm:cxn modelId="{97257AB7-6E9C-4418-8969-530130F7C7BE}" srcId="{CE8DCB83-6A6D-44DB-B565-BAB51A1B10C9}" destId="{C2A555D2-5D42-49CB-9E9C-7FB9DA03AD4A}" srcOrd="4" destOrd="0" parTransId="{278D0D7A-2FFF-4EBC-8FEE-EF54AF35CBDF}" sibTransId="{9EDFEC49-AE73-408C-B809-1F8300606FD4}"/>
    <dgm:cxn modelId="{DA13E6C8-D393-45C6-93C3-0B0A029F7D0C}" srcId="{CE8DCB83-6A6D-44DB-B565-BAB51A1B10C9}" destId="{2E0FD6FF-7FC1-4666-B1C6-190C0B8ACEEC}" srcOrd="2" destOrd="0" parTransId="{02809747-2639-40A3-A1A8-4363E32A9F01}" sibTransId="{B8E6CD05-4EBA-49E0-A661-7822FA167500}"/>
    <dgm:cxn modelId="{7A327A0E-5C9B-5644-A4A9-7F99D0A95CE5}" type="presParOf" srcId="{80DBAAD4-0420-7241-83F1-A34FC40155F4}" destId="{2BBA4CC9-4E4C-DE4E-B649-F2D40D36D88E}" srcOrd="0" destOrd="0" presId="urn:microsoft.com/office/officeart/2005/8/layout/vList2"/>
    <dgm:cxn modelId="{4EC7AD48-56EC-744C-838B-B8D0741DD21D}" type="presParOf" srcId="{80DBAAD4-0420-7241-83F1-A34FC40155F4}" destId="{6E6132C8-16BD-5848-9EF6-2A82039F36A8}" srcOrd="1" destOrd="0" presId="urn:microsoft.com/office/officeart/2005/8/layout/vList2"/>
    <dgm:cxn modelId="{AB8514C9-FC23-774E-8E45-68BA3DD76ECF}" type="presParOf" srcId="{80DBAAD4-0420-7241-83F1-A34FC40155F4}" destId="{68C3DDDE-E5BC-1544-ACFA-CF5C01CE8503}" srcOrd="2" destOrd="0" presId="urn:microsoft.com/office/officeart/2005/8/layout/vList2"/>
    <dgm:cxn modelId="{EA22843F-52AA-E64E-B193-D878181EAFF2}" type="presParOf" srcId="{80DBAAD4-0420-7241-83F1-A34FC40155F4}" destId="{D5BCAB3F-11D8-644D-AA2A-F42B872255C3}" srcOrd="3" destOrd="0" presId="urn:microsoft.com/office/officeart/2005/8/layout/vList2"/>
    <dgm:cxn modelId="{02728040-0078-A749-B993-51528107F37C}" type="presParOf" srcId="{80DBAAD4-0420-7241-83F1-A34FC40155F4}" destId="{045310DE-2DE9-A842-B575-FE74CB73D85C}" srcOrd="4" destOrd="0" presId="urn:microsoft.com/office/officeart/2005/8/layout/vList2"/>
    <dgm:cxn modelId="{27C57A08-9A9D-D247-A621-59C3B43252B4}" type="presParOf" srcId="{80DBAAD4-0420-7241-83F1-A34FC40155F4}" destId="{E0DC7102-989D-024B-AF00-C3552B56CE53}" srcOrd="5" destOrd="0" presId="urn:microsoft.com/office/officeart/2005/8/layout/vList2"/>
    <dgm:cxn modelId="{93BF2C4D-5DC1-A749-9079-5F9CB828568F}" type="presParOf" srcId="{80DBAAD4-0420-7241-83F1-A34FC40155F4}" destId="{394C6FF7-017E-EA47-B888-BA8E3A6033C0}" srcOrd="6" destOrd="0" presId="urn:microsoft.com/office/officeart/2005/8/layout/vList2"/>
    <dgm:cxn modelId="{6D885B68-7A67-5146-A33D-7FD363F88434}" type="presParOf" srcId="{80DBAAD4-0420-7241-83F1-A34FC40155F4}" destId="{1090DCBA-E0AE-6941-9831-7513A8A629A3}" srcOrd="7" destOrd="0" presId="urn:microsoft.com/office/officeart/2005/8/layout/vList2"/>
    <dgm:cxn modelId="{8FD9A593-CEED-BC4F-9960-F95C20B34F25}" type="presParOf" srcId="{80DBAAD4-0420-7241-83F1-A34FC40155F4}" destId="{2B4F28B7-43BA-B246-A28E-FD490E40CB1B}" srcOrd="8" destOrd="0" presId="urn:microsoft.com/office/officeart/2005/8/layout/vList2"/>
    <dgm:cxn modelId="{C5D8F6D4-67E1-594C-A02D-DE54CA630180}" type="presParOf" srcId="{80DBAAD4-0420-7241-83F1-A34FC40155F4}" destId="{CEB3CAF2-58D9-0042-A94C-EE6E2F8A19BF}" srcOrd="9" destOrd="0" presId="urn:microsoft.com/office/officeart/2005/8/layout/vList2"/>
    <dgm:cxn modelId="{146B2143-0A1D-4042-80D6-C777C13C2B96}" type="presParOf" srcId="{80DBAAD4-0420-7241-83F1-A34FC40155F4}" destId="{7A7DE89E-6B50-E648-83D3-F5B34336A69A}" srcOrd="10" destOrd="0" presId="urn:microsoft.com/office/officeart/2005/8/layout/vList2"/>
    <dgm:cxn modelId="{57C7795F-CBE0-AE47-9E24-32918F6B11F2}" type="presParOf" srcId="{80DBAAD4-0420-7241-83F1-A34FC40155F4}" destId="{0487A99C-7C0C-204F-A411-E177E1995C30}" srcOrd="11" destOrd="0" presId="urn:microsoft.com/office/officeart/2005/8/layout/vList2"/>
    <dgm:cxn modelId="{E21E515F-3434-B84F-AF5A-A61E161C9454}" type="presParOf" srcId="{80DBAAD4-0420-7241-83F1-A34FC40155F4}" destId="{19043959-2B6D-9D44-9DA9-9E908FA3F40D}"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7B80E37-DDAD-4E5B-B303-C40788F74C3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D60F2F0-6E2B-4686-A3B8-11C226957B73}">
      <dgm:prSet/>
      <dgm:spPr/>
      <dgm:t>
        <a:bodyPr/>
        <a:lstStyle/>
        <a:p>
          <a:pPr>
            <a:lnSpc>
              <a:spcPct val="100000"/>
            </a:lnSpc>
          </a:pPr>
          <a:r>
            <a:rPr lang="en-US"/>
            <a:t>Indefinitely continue the free fare policy currently in place on public bus transport systems in Vermont</a:t>
          </a:r>
        </a:p>
      </dgm:t>
    </dgm:pt>
    <dgm:pt modelId="{822EC8F8-ED78-4D50-B05A-B749CF468502}" type="parTrans" cxnId="{0DB0A3CC-B583-4F36-8BB3-C3C2E765201C}">
      <dgm:prSet/>
      <dgm:spPr/>
      <dgm:t>
        <a:bodyPr/>
        <a:lstStyle/>
        <a:p>
          <a:endParaRPr lang="en-US"/>
        </a:p>
      </dgm:t>
    </dgm:pt>
    <dgm:pt modelId="{FA738938-F00F-489E-8644-A6F05E8CAC19}" type="sibTrans" cxnId="{0DB0A3CC-B583-4F36-8BB3-C3C2E765201C}">
      <dgm:prSet/>
      <dgm:spPr/>
      <dgm:t>
        <a:bodyPr/>
        <a:lstStyle/>
        <a:p>
          <a:endParaRPr lang="en-US"/>
        </a:p>
      </dgm:t>
    </dgm:pt>
    <dgm:pt modelId="{86F279C1-E4C8-4DB6-AFA6-9CAE856C6FD7}">
      <dgm:prSet/>
      <dgm:spPr/>
      <dgm:t>
        <a:bodyPr/>
        <a:lstStyle/>
        <a:p>
          <a:pPr>
            <a:lnSpc>
              <a:spcPct val="100000"/>
            </a:lnSpc>
          </a:pPr>
          <a:r>
            <a:rPr lang="en-US"/>
            <a:t>Encourage diversification of funding streams for the Burlington transportation system</a:t>
          </a:r>
        </a:p>
      </dgm:t>
    </dgm:pt>
    <dgm:pt modelId="{7D1B0DDD-A0E0-4BB2-BD8C-D200D10F0BF4}" type="parTrans" cxnId="{12F9066D-501E-4F53-AFED-8A12FA8FA9EC}">
      <dgm:prSet/>
      <dgm:spPr/>
      <dgm:t>
        <a:bodyPr/>
        <a:lstStyle/>
        <a:p>
          <a:endParaRPr lang="en-US"/>
        </a:p>
      </dgm:t>
    </dgm:pt>
    <dgm:pt modelId="{046AFE6E-9D25-41CC-BC66-40F5776A750F}" type="sibTrans" cxnId="{12F9066D-501E-4F53-AFED-8A12FA8FA9EC}">
      <dgm:prSet/>
      <dgm:spPr/>
      <dgm:t>
        <a:bodyPr/>
        <a:lstStyle/>
        <a:p>
          <a:endParaRPr lang="en-US"/>
        </a:p>
      </dgm:t>
    </dgm:pt>
    <dgm:pt modelId="{DC2DB182-C083-4869-9086-A64D0D815F06}">
      <dgm:prSet/>
      <dgm:spPr/>
      <dgm:t>
        <a:bodyPr/>
        <a:lstStyle/>
        <a:p>
          <a:pPr>
            <a:lnSpc>
              <a:spcPct val="100000"/>
            </a:lnSpc>
          </a:pPr>
          <a:r>
            <a:rPr lang="en-US"/>
            <a:t>Greater collaboration between stakeholders</a:t>
          </a:r>
          <a:r>
            <a:rPr lang="en-US">
              <a:latin typeface="Sitka Subheading"/>
            </a:rPr>
            <a:t> (Specialized Transport &amp; UVMMC)</a:t>
          </a:r>
        </a:p>
      </dgm:t>
    </dgm:pt>
    <dgm:pt modelId="{EDBFE8B8-F625-4744-9E20-40B8D3CF118E}" type="parTrans" cxnId="{2586D099-A420-4C99-89A4-AD67DEED7803}">
      <dgm:prSet/>
      <dgm:spPr/>
      <dgm:t>
        <a:bodyPr/>
        <a:lstStyle/>
        <a:p>
          <a:endParaRPr lang="en-US"/>
        </a:p>
      </dgm:t>
    </dgm:pt>
    <dgm:pt modelId="{1DFB48CD-E262-47AE-ACA0-71B0E8EDE615}" type="sibTrans" cxnId="{2586D099-A420-4C99-89A4-AD67DEED7803}">
      <dgm:prSet/>
      <dgm:spPr/>
      <dgm:t>
        <a:bodyPr/>
        <a:lstStyle/>
        <a:p>
          <a:endParaRPr lang="en-US"/>
        </a:p>
      </dgm:t>
    </dgm:pt>
    <dgm:pt modelId="{1B189F00-6DEB-4272-AD65-9B85AF307875}">
      <dgm:prSet phldr="0"/>
      <dgm:spPr/>
      <dgm:t>
        <a:bodyPr/>
        <a:lstStyle/>
        <a:p>
          <a:pPr>
            <a:lnSpc>
              <a:spcPct val="100000"/>
            </a:lnSpc>
          </a:pPr>
          <a:r>
            <a:rPr lang="en-US">
              <a:latin typeface="Sitka Subheading"/>
            </a:rPr>
            <a:t>Third-Party Generational Transportation Assessment using participatory practices.</a:t>
          </a:r>
        </a:p>
      </dgm:t>
    </dgm:pt>
    <dgm:pt modelId="{82E53ADF-9B9F-4D01-A9F2-E8986813CCB6}" type="parTrans" cxnId="{440F74D6-E912-4F74-84C0-51052CDAC743}">
      <dgm:prSet/>
      <dgm:spPr/>
      <dgm:t>
        <a:bodyPr/>
        <a:lstStyle/>
        <a:p>
          <a:endParaRPr lang="en-US"/>
        </a:p>
      </dgm:t>
    </dgm:pt>
    <dgm:pt modelId="{1F7F686C-2868-47B2-BCA9-12363F2D6081}" type="sibTrans" cxnId="{440F74D6-E912-4F74-84C0-51052CDAC743}">
      <dgm:prSet/>
      <dgm:spPr/>
      <dgm:t>
        <a:bodyPr/>
        <a:lstStyle/>
        <a:p>
          <a:endParaRPr lang="en-US"/>
        </a:p>
      </dgm:t>
    </dgm:pt>
    <dgm:pt modelId="{9FEA85C0-8D84-4185-BE24-B535F98A2157}" type="pres">
      <dgm:prSet presAssocID="{D7B80E37-DDAD-4E5B-B303-C40788F74C35}" presName="root" presStyleCnt="0">
        <dgm:presLayoutVars>
          <dgm:dir/>
          <dgm:resizeHandles val="exact"/>
        </dgm:presLayoutVars>
      </dgm:prSet>
      <dgm:spPr/>
    </dgm:pt>
    <dgm:pt modelId="{BFD02F10-BFFB-439A-AD49-17183B8B0D3D}" type="pres">
      <dgm:prSet presAssocID="{7D60F2F0-6E2B-4686-A3B8-11C226957B73}" presName="compNode" presStyleCnt="0"/>
      <dgm:spPr/>
    </dgm:pt>
    <dgm:pt modelId="{86A85C34-BA16-49FD-9749-978C55AB50EB}" type="pres">
      <dgm:prSet presAssocID="{7D60F2F0-6E2B-4686-A3B8-11C226957B73}" presName="bgRect" presStyleLbl="bgShp" presStyleIdx="0" presStyleCnt="4"/>
      <dgm:spPr/>
    </dgm:pt>
    <dgm:pt modelId="{A8405E1A-32DB-444F-B9D6-CD1BC4052198}" type="pres">
      <dgm:prSet presAssocID="{7D60F2F0-6E2B-4686-A3B8-11C226957B7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s"/>
        </a:ext>
      </dgm:extLst>
    </dgm:pt>
    <dgm:pt modelId="{B0EC2EAB-EDF4-4EFD-B58D-988FD55C3EE1}" type="pres">
      <dgm:prSet presAssocID="{7D60F2F0-6E2B-4686-A3B8-11C226957B73}" presName="spaceRect" presStyleCnt="0"/>
      <dgm:spPr/>
    </dgm:pt>
    <dgm:pt modelId="{BB281248-ADB2-47EA-AAFE-8D6FFD4E271D}" type="pres">
      <dgm:prSet presAssocID="{7D60F2F0-6E2B-4686-A3B8-11C226957B73}" presName="parTx" presStyleLbl="revTx" presStyleIdx="0" presStyleCnt="4">
        <dgm:presLayoutVars>
          <dgm:chMax val="0"/>
          <dgm:chPref val="0"/>
        </dgm:presLayoutVars>
      </dgm:prSet>
      <dgm:spPr/>
    </dgm:pt>
    <dgm:pt modelId="{0F23620D-A353-47E2-A769-B9E33498D0B3}" type="pres">
      <dgm:prSet presAssocID="{FA738938-F00F-489E-8644-A6F05E8CAC19}" presName="sibTrans" presStyleCnt="0"/>
      <dgm:spPr/>
    </dgm:pt>
    <dgm:pt modelId="{8B0767C9-A1E5-45F6-8AD0-2E94CCB04275}" type="pres">
      <dgm:prSet presAssocID="{86F279C1-E4C8-4DB6-AFA6-9CAE856C6FD7}" presName="compNode" presStyleCnt="0"/>
      <dgm:spPr/>
    </dgm:pt>
    <dgm:pt modelId="{F0CE2059-1706-4C0A-9F97-09C00A4339F3}" type="pres">
      <dgm:prSet presAssocID="{86F279C1-E4C8-4DB6-AFA6-9CAE856C6FD7}" presName="bgRect" presStyleLbl="bgShp" presStyleIdx="1" presStyleCnt="4"/>
      <dgm:spPr/>
    </dgm:pt>
    <dgm:pt modelId="{DAC802F2-CBBB-48EA-B83E-FB856339A4C0}" type="pres">
      <dgm:prSet presAssocID="{86F279C1-E4C8-4DB6-AFA6-9CAE856C6FD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rain"/>
        </a:ext>
      </dgm:extLst>
    </dgm:pt>
    <dgm:pt modelId="{0F3AAEED-DA8B-4C19-AC81-1DD66F82C439}" type="pres">
      <dgm:prSet presAssocID="{86F279C1-E4C8-4DB6-AFA6-9CAE856C6FD7}" presName="spaceRect" presStyleCnt="0"/>
      <dgm:spPr/>
    </dgm:pt>
    <dgm:pt modelId="{B4391590-C284-44FD-8A98-B1C8FD4F145C}" type="pres">
      <dgm:prSet presAssocID="{86F279C1-E4C8-4DB6-AFA6-9CAE856C6FD7}" presName="parTx" presStyleLbl="revTx" presStyleIdx="1" presStyleCnt="4">
        <dgm:presLayoutVars>
          <dgm:chMax val="0"/>
          <dgm:chPref val="0"/>
        </dgm:presLayoutVars>
      </dgm:prSet>
      <dgm:spPr/>
    </dgm:pt>
    <dgm:pt modelId="{EB9B56A0-2CC3-49B5-8C87-674E43124D4E}" type="pres">
      <dgm:prSet presAssocID="{046AFE6E-9D25-41CC-BC66-40F5776A750F}" presName="sibTrans" presStyleCnt="0"/>
      <dgm:spPr/>
    </dgm:pt>
    <dgm:pt modelId="{F814B8FD-D9DA-4B85-934D-D146398A2564}" type="pres">
      <dgm:prSet presAssocID="{DC2DB182-C083-4869-9086-A64D0D815F06}" presName="compNode" presStyleCnt="0"/>
      <dgm:spPr/>
    </dgm:pt>
    <dgm:pt modelId="{A5FF2CE1-0456-4E60-A6A8-BDF756EDFBD2}" type="pres">
      <dgm:prSet presAssocID="{DC2DB182-C083-4869-9086-A64D0D815F06}" presName="bgRect" presStyleLbl="bgShp" presStyleIdx="2" presStyleCnt="4"/>
      <dgm:spPr/>
    </dgm:pt>
    <dgm:pt modelId="{DF4FA604-544B-4318-9924-57F649CD562B}" type="pres">
      <dgm:prSet presAssocID="{DC2DB182-C083-4869-9086-A64D0D815F0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ers"/>
        </a:ext>
      </dgm:extLst>
    </dgm:pt>
    <dgm:pt modelId="{B0753559-F9C9-4234-BBE0-C15670EC8839}" type="pres">
      <dgm:prSet presAssocID="{DC2DB182-C083-4869-9086-A64D0D815F06}" presName="spaceRect" presStyleCnt="0"/>
      <dgm:spPr/>
    </dgm:pt>
    <dgm:pt modelId="{FDB05E12-F97B-4401-BC09-25641B806182}" type="pres">
      <dgm:prSet presAssocID="{DC2DB182-C083-4869-9086-A64D0D815F06}" presName="parTx" presStyleLbl="revTx" presStyleIdx="2" presStyleCnt="4">
        <dgm:presLayoutVars>
          <dgm:chMax val="0"/>
          <dgm:chPref val="0"/>
        </dgm:presLayoutVars>
      </dgm:prSet>
      <dgm:spPr/>
    </dgm:pt>
    <dgm:pt modelId="{0A7F7016-C767-4404-8244-1B69C960E519}" type="pres">
      <dgm:prSet presAssocID="{1DFB48CD-E262-47AE-ACA0-71B0E8EDE615}" presName="sibTrans" presStyleCnt="0"/>
      <dgm:spPr/>
    </dgm:pt>
    <dgm:pt modelId="{B781E8C3-1C76-4E0C-8FB9-C30E6C358503}" type="pres">
      <dgm:prSet presAssocID="{1B189F00-6DEB-4272-AD65-9B85AF307875}" presName="compNode" presStyleCnt="0"/>
      <dgm:spPr/>
    </dgm:pt>
    <dgm:pt modelId="{F24AABBF-D315-42D1-8084-09BD12E548D0}" type="pres">
      <dgm:prSet presAssocID="{1B189F00-6DEB-4272-AD65-9B85AF307875}" presName="bgRect" presStyleLbl="bgShp" presStyleIdx="3" presStyleCnt="4"/>
      <dgm:spPr/>
    </dgm:pt>
    <dgm:pt modelId="{2B3C115C-1B4C-46D8-88C4-A73462A5696F}" type="pres">
      <dgm:prSet presAssocID="{1B189F00-6DEB-4272-AD65-9B85AF307875}"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cument with solid fill"/>
        </a:ext>
      </dgm:extLst>
    </dgm:pt>
    <dgm:pt modelId="{C48E69D1-30F1-4869-936E-8FF90512EAD2}" type="pres">
      <dgm:prSet presAssocID="{1B189F00-6DEB-4272-AD65-9B85AF307875}" presName="spaceRect" presStyleCnt="0"/>
      <dgm:spPr/>
    </dgm:pt>
    <dgm:pt modelId="{4A7ADD24-E403-4764-B742-E418280763EA}" type="pres">
      <dgm:prSet presAssocID="{1B189F00-6DEB-4272-AD65-9B85AF307875}" presName="parTx" presStyleLbl="revTx" presStyleIdx="3" presStyleCnt="4">
        <dgm:presLayoutVars>
          <dgm:chMax val="0"/>
          <dgm:chPref val="0"/>
        </dgm:presLayoutVars>
      </dgm:prSet>
      <dgm:spPr/>
    </dgm:pt>
  </dgm:ptLst>
  <dgm:cxnLst>
    <dgm:cxn modelId="{A19DE71B-41D3-429F-ABF6-CC8B201B879E}" type="presOf" srcId="{86F279C1-E4C8-4DB6-AFA6-9CAE856C6FD7}" destId="{B4391590-C284-44FD-8A98-B1C8FD4F145C}" srcOrd="0" destOrd="0" presId="urn:microsoft.com/office/officeart/2018/2/layout/IconVerticalSolidList"/>
    <dgm:cxn modelId="{32B3EE6A-4906-47D7-9D9B-D5D68D499963}" type="presOf" srcId="{7D60F2F0-6E2B-4686-A3B8-11C226957B73}" destId="{BB281248-ADB2-47EA-AAFE-8D6FFD4E271D}" srcOrd="0" destOrd="0" presId="urn:microsoft.com/office/officeart/2018/2/layout/IconVerticalSolidList"/>
    <dgm:cxn modelId="{12F9066D-501E-4F53-AFED-8A12FA8FA9EC}" srcId="{D7B80E37-DDAD-4E5B-B303-C40788F74C35}" destId="{86F279C1-E4C8-4DB6-AFA6-9CAE856C6FD7}" srcOrd="1" destOrd="0" parTransId="{7D1B0DDD-A0E0-4BB2-BD8C-D200D10F0BF4}" sibTransId="{046AFE6E-9D25-41CC-BC66-40F5776A750F}"/>
    <dgm:cxn modelId="{4388FA84-53BF-4C57-B076-0D4BF86AA356}" type="presOf" srcId="{D7B80E37-DDAD-4E5B-B303-C40788F74C35}" destId="{9FEA85C0-8D84-4185-BE24-B535F98A2157}" srcOrd="0" destOrd="0" presId="urn:microsoft.com/office/officeart/2018/2/layout/IconVerticalSolidList"/>
    <dgm:cxn modelId="{0C87B88B-E5B1-4CA4-A7F0-DDBB5167B9D8}" type="presOf" srcId="{DC2DB182-C083-4869-9086-A64D0D815F06}" destId="{FDB05E12-F97B-4401-BC09-25641B806182}" srcOrd="0" destOrd="0" presId="urn:microsoft.com/office/officeart/2018/2/layout/IconVerticalSolidList"/>
    <dgm:cxn modelId="{2586D099-A420-4C99-89A4-AD67DEED7803}" srcId="{D7B80E37-DDAD-4E5B-B303-C40788F74C35}" destId="{DC2DB182-C083-4869-9086-A64D0D815F06}" srcOrd="2" destOrd="0" parTransId="{EDBFE8B8-F625-4744-9E20-40B8D3CF118E}" sibTransId="{1DFB48CD-E262-47AE-ACA0-71B0E8EDE615}"/>
    <dgm:cxn modelId="{0DB0A3CC-B583-4F36-8BB3-C3C2E765201C}" srcId="{D7B80E37-DDAD-4E5B-B303-C40788F74C35}" destId="{7D60F2F0-6E2B-4686-A3B8-11C226957B73}" srcOrd="0" destOrd="0" parTransId="{822EC8F8-ED78-4D50-B05A-B749CF468502}" sibTransId="{FA738938-F00F-489E-8644-A6F05E8CAC19}"/>
    <dgm:cxn modelId="{D8A188D0-A40B-4358-AF6D-8CD07E42CF2C}" type="presOf" srcId="{1B189F00-6DEB-4272-AD65-9B85AF307875}" destId="{4A7ADD24-E403-4764-B742-E418280763EA}" srcOrd="0" destOrd="0" presId="urn:microsoft.com/office/officeart/2018/2/layout/IconVerticalSolidList"/>
    <dgm:cxn modelId="{440F74D6-E912-4F74-84C0-51052CDAC743}" srcId="{D7B80E37-DDAD-4E5B-B303-C40788F74C35}" destId="{1B189F00-6DEB-4272-AD65-9B85AF307875}" srcOrd="3" destOrd="0" parTransId="{82E53ADF-9B9F-4D01-A9F2-E8986813CCB6}" sibTransId="{1F7F686C-2868-47B2-BCA9-12363F2D6081}"/>
    <dgm:cxn modelId="{EB6DC0F3-2E17-4A57-8C97-F745983171E2}" type="presParOf" srcId="{9FEA85C0-8D84-4185-BE24-B535F98A2157}" destId="{BFD02F10-BFFB-439A-AD49-17183B8B0D3D}" srcOrd="0" destOrd="0" presId="urn:microsoft.com/office/officeart/2018/2/layout/IconVerticalSolidList"/>
    <dgm:cxn modelId="{A3166EFC-D3FB-4D67-93EA-A9B814524701}" type="presParOf" srcId="{BFD02F10-BFFB-439A-AD49-17183B8B0D3D}" destId="{86A85C34-BA16-49FD-9749-978C55AB50EB}" srcOrd="0" destOrd="0" presId="urn:microsoft.com/office/officeart/2018/2/layout/IconVerticalSolidList"/>
    <dgm:cxn modelId="{71E7166E-FC75-4B52-8EBD-9F60A8FC1804}" type="presParOf" srcId="{BFD02F10-BFFB-439A-AD49-17183B8B0D3D}" destId="{A8405E1A-32DB-444F-B9D6-CD1BC4052198}" srcOrd="1" destOrd="0" presId="urn:microsoft.com/office/officeart/2018/2/layout/IconVerticalSolidList"/>
    <dgm:cxn modelId="{6AE13DB4-D59E-46A4-B0D9-62DC50CB5EF7}" type="presParOf" srcId="{BFD02F10-BFFB-439A-AD49-17183B8B0D3D}" destId="{B0EC2EAB-EDF4-4EFD-B58D-988FD55C3EE1}" srcOrd="2" destOrd="0" presId="urn:microsoft.com/office/officeart/2018/2/layout/IconVerticalSolidList"/>
    <dgm:cxn modelId="{8FE6C737-648B-4962-ABF9-C5BC72899D3C}" type="presParOf" srcId="{BFD02F10-BFFB-439A-AD49-17183B8B0D3D}" destId="{BB281248-ADB2-47EA-AAFE-8D6FFD4E271D}" srcOrd="3" destOrd="0" presId="urn:microsoft.com/office/officeart/2018/2/layout/IconVerticalSolidList"/>
    <dgm:cxn modelId="{E527D0AF-67A5-4449-B388-39504F306156}" type="presParOf" srcId="{9FEA85C0-8D84-4185-BE24-B535F98A2157}" destId="{0F23620D-A353-47E2-A769-B9E33498D0B3}" srcOrd="1" destOrd="0" presId="urn:microsoft.com/office/officeart/2018/2/layout/IconVerticalSolidList"/>
    <dgm:cxn modelId="{5997F7CA-56E0-4D54-A913-515A4EE5E392}" type="presParOf" srcId="{9FEA85C0-8D84-4185-BE24-B535F98A2157}" destId="{8B0767C9-A1E5-45F6-8AD0-2E94CCB04275}" srcOrd="2" destOrd="0" presId="urn:microsoft.com/office/officeart/2018/2/layout/IconVerticalSolidList"/>
    <dgm:cxn modelId="{918AD233-3C44-4601-BF54-E5308A17D71E}" type="presParOf" srcId="{8B0767C9-A1E5-45F6-8AD0-2E94CCB04275}" destId="{F0CE2059-1706-4C0A-9F97-09C00A4339F3}" srcOrd="0" destOrd="0" presId="urn:microsoft.com/office/officeart/2018/2/layout/IconVerticalSolidList"/>
    <dgm:cxn modelId="{0215AEBC-6141-4EC3-A1A8-4B1B0A44D708}" type="presParOf" srcId="{8B0767C9-A1E5-45F6-8AD0-2E94CCB04275}" destId="{DAC802F2-CBBB-48EA-B83E-FB856339A4C0}" srcOrd="1" destOrd="0" presId="urn:microsoft.com/office/officeart/2018/2/layout/IconVerticalSolidList"/>
    <dgm:cxn modelId="{38533967-E4EA-482C-8F18-EFCD79B2BF57}" type="presParOf" srcId="{8B0767C9-A1E5-45F6-8AD0-2E94CCB04275}" destId="{0F3AAEED-DA8B-4C19-AC81-1DD66F82C439}" srcOrd="2" destOrd="0" presId="urn:microsoft.com/office/officeart/2018/2/layout/IconVerticalSolidList"/>
    <dgm:cxn modelId="{EFCD202C-CF41-47AE-956F-A14B7B3096E5}" type="presParOf" srcId="{8B0767C9-A1E5-45F6-8AD0-2E94CCB04275}" destId="{B4391590-C284-44FD-8A98-B1C8FD4F145C}" srcOrd="3" destOrd="0" presId="urn:microsoft.com/office/officeart/2018/2/layout/IconVerticalSolidList"/>
    <dgm:cxn modelId="{9D518EC5-892F-40C6-B51C-EC65C881063D}" type="presParOf" srcId="{9FEA85C0-8D84-4185-BE24-B535F98A2157}" destId="{EB9B56A0-2CC3-49B5-8C87-674E43124D4E}" srcOrd="3" destOrd="0" presId="urn:microsoft.com/office/officeart/2018/2/layout/IconVerticalSolidList"/>
    <dgm:cxn modelId="{14C7423F-419F-41AA-B1EB-4C154521284A}" type="presParOf" srcId="{9FEA85C0-8D84-4185-BE24-B535F98A2157}" destId="{F814B8FD-D9DA-4B85-934D-D146398A2564}" srcOrd="4" destOrd="0" presId="urn:microsoft.com/office/officeart/2018/2/layout/IconVerticalSolidList"/>
    <dgm:cxn modelId="{D74116EA-A147-47B6-935E-505B3214D879}" type="presParOf" srcId="{F814B8FD-D9DA-4B85-934D-D146398A2564}" destId="{A5FF2CE1-0456-4E60-A6A8-BDF756EDFBD2}" srcOrd="0" destOrd="0" presId="urn:microsoft.com/office/officeart/2018/2/layout/IconVerticalSolidList"/>
    <dgm:cxn modelId="{73DE0916-2B79-4E76-ABC6-33EF6180F703}" type="presParOf" srcId="{F814B8FD-D9DA-4B85-934D-D146398A2564}" destId="{DF4FA604-544B-4318-9924-57F649CD562B}" srcOrd="1" destOrd="0" presId="urn:microsoft.com/office/officeart/2018/2/layout/IconVerticalSolidList"/>
    <dgm:cxn modelId="{4F55450D-36A6-43DB-A258-EAF3601353E0}" type="presParOf" srcId="{F814B8FD-D9DA-4B85-934D-D146398A2564}" destId="{B0753559-F9C9-4234-BBE0-C15670EC8839}" srcOrd="2" destOrd="0" presId="urn:microsoft.com/office/officeart/2018/2/layout/IconVerticalSolidList"/>
    <dgm:cxn modelId="{E328C768-87B3-4BC1-812A-6A05F4737FDE}" type="presParOf" srcId="{F814B8FD-D9DA-4B85-934D-D146398A2564}" destId="{FDB05E12-F97B-4401-BC09-25641B806182}" srcOrd="3" destOrd="0" presId="urn:microsoft.com/office/officeart/2018/2/layout/IconVerticalSolidList"/>
    <dgm:cxn modelId="{496CB2EE-FDBE-4D4C-9688-86D53100C749}" type="presParOf" srcId="{9FEA85C0-8D84-4185-BE24-B535F98A2157}" destId="{0A7F7016-C767-4404-8244-1B69C960E519}" srcOrd="5" destOrd="0" presId="urn:microsoft.com/office/officeart/2018/2/layout/IconVerticalSolidList"/>
    <dgm:cxn modelId="{7FE64B90-424B-419E-BE90-2C10E2DD8EFF}" type="presParOf" srcId="{9FEA85C0-8D84-4185-BE24-B535F98A2157}" destId="{B781E8C3-1C76-4E0C-8FB9-C30E6C358503}" srcOrd="6" destOrd="0" presId="urn:microsoft.com/office/officeart/2018/2/layout/IconVerticalSolidList"/>
    <dgm:cxn modelId="{39F774CE-D080-41E1-A55C-85CB7DA09DA8}" type="presParOf" srcId="{B781E8C3-1C76-4E0C-8FB9-C30E6C358503}" destId="{F24AABBF-D315-42D1-8084-09BD12E548D0}" srcOrd="0" destOrd="0" presId="urn:microsoft.com/office/officeart/2018/2/layout/IconVerticalSolidList"/>
    <dgm:cxn modelId="{77407102-DC3E-4491-9264-91097C76DBD4}" type="presParOf" srcId="{B781E8C3-1C76-4E0C-8FB9-C30E6C358503}" destId="{2B3C115C-1B4C-46D8-88C4-A73462A5696F}" srcOrd="1" destOrd="0" presId="urn:microsoft.com/office/officeart/2018/2/layout/IconVerticalSolidList"/>
    <dgm:cxn modelId="{FF7C8914-7E35-4B95-AF71-62E3F881A0C8}" type="presParOf" srcId="{B781E8C3-1C76-4E0C-8FB9-C30E6C358503}" destId="{C48E69D1-30F1-4869-936E-8FF90512EAD2}" srcOrd="2" destOrd="0" presId="urn:microsoft.com/office/officeart/2018/2/layout/IconVerticalSolidList"/>
    <dgm:cxn modelId="{582935D9-33FF-4187-BAA1-22447585230C}" type="presParOf" srcId="{B781E8C3-1C76-4E0C-8FB9-C30E6C358503}" destId="{4A7ADD24-E403-4764-B742-E418280763E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8C0705-37E2-A249-A8AF-9294FD115D07}">
      <dsp:nvSpPr>
        <dsp:cNvPr id="0" name=""/>
        <dsp:cNvSpPr/>
      </dsp:nvSpPr>
      <dsp:spPr>
        <a:xfrm>
          <a:off x="0" y="0"/>
          <a:ext cx="5242872" cy="125039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kern="1200"/>
            <a:t>Read through existing literature, which helped us to understand other cities’ initiatives.</a:t>
          </a:r>
          <a:r>
            <a:rPr lang="en-US" sz="2100" kern="1200">
              <a:latin typeface="Sitka Subheading"/>
            </a:rPr>
            <a:t> </a:t>
          </a:r>
          <a:endParaRPr lang="en-US" sz="2100" kern="1200"/>
        </a:p>
      </dsp:txBody>
      <dsp:txXfrm>
        <a:off x="36623" y="36623"/>
        <a:ext cx="3787940" cy="1177147"/>
      </dsp:txXfrm>
    </dsp:sp>
    <dsp:sp modelId="{41B680BA-E0E6-7341-92EE-67C2380635CC}">
      <dsp:nvSpPr>
        <dsp:cNvPr id="0" name=""/>
        <dsp:cNvSpPr/>
      </dsp:nvSpPr>
      <dsp:spPr>
        <a:xfrm>
          <a:off x="439090" y="1477738"/>
          <a:ext cx="5242872" cy="125039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kern="1200"/>
            <a:t>Conducted four interviews with </a:t>
          </a:r>
          <a:r>
            <a:rPr lang="en-US" sz="2100" kern="1200">
              <a:latin typeface="Sitka Subheading"/>
            </a:rPr>
            <a:t>transportation stakeholders</a:t>
          </a:r>
          <a:r>
            <a:rPr lang="en-US" sz="2100" kern="1200"/>
            <a:t>.</a:t>
          </a:r>
        </a:p>
      </dsp:txBody>
      <dsp:txXfrm>
        <a:off x="475713" y="1514361"/>
        <a:ext cx="3917779" cy="1177147"/>
      </dsp:txXfrm>
    </dsp:sp>
    <dsp:sp modelId="{1024DA0C-EAE9-4B48-9A27-94849EC6DFBB}">
      <dsp:nvSpPr>
        <dsp:cNvPr id="0" name=""/>
        <dsp:cNvSpPr/>
      </dsp:nvSpPr>
      <dsp:spPr>
        <a:xfrm>
          <a:off x="871627" y="2955476"/>
          <a:ext cx="5242872" cy="125039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Based on this, we chose three transportation areas in Burlington to research and analyze.</a:t>
          </a:r>
        </a:p>
      </dsp:txBody>
      <dsp:txXfrm>
        <a:off x="908250" y="2992099"/>
        <a:ext cx="3924332" cy="1177147"/>
      </dsp:txXfrm>
    </dsp:sp>
    <dsp:sp modelId="{E022ACD4-F69B-A049-9078-46BF7DA034AF}">
      <dsp:nvSpPr>
        <dsp:cNvPr id="0" name=""/>
        <dsp:cNvSpPr/>
      </dsp:nvSpPr>
      <dsp:spPr>
        <a:xfrm>
          <a:off x="1310717" y="4433215"/>
          <a:ext cx="5242872" cy="125039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Based on all this data, we created our recommendations for the Burlington Aging Council.</a:t>
          </a:r>
        </a:p>
      </dsp:txBody>
      <dsp:txXfrm>
        <a:off x="1347340" y="4469838"/>
        <a:ext cx="3917779" cy="1177147"/>
      </dsp:txXfrm>
    </dsp:sp>
    <dsp:sp modelId="{17BA1E62-1310-044A-99D4-9A4CB377BE1E}">
      <dsp:nvSpPr>
        <dsp:cNvPr id="0" name=""/>
        <dsp:cNvSpPr/>
      </dsp:nvSpPr>
      <dsp:spPr>
        <a:xfrm>
          <a:off x="4430115" y="957688"/>
          <a:ext cx="812756" cy="812756"/>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612985" y="957688"/>
        <a:ext cx="447016" cy="611599"/>
      </dsp:txXfrm>
    </dsp:sp>
    <dsp:sp modelId="{8190A56F-630E-A14F-BA20-ECA9B1AC8507}">
      <dsp:nvSpPr>
        <dsp:cNvPr id="0" name=""/>
        <dsp:cNvSpPr/>
      </dsp:nvSpPr>
      <dsp:spPr>
        <a:xfrm>
          <a:off x="4869206" y="2435426"/>
          <a:ext cx="812756" cy="812756"/>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052076" y="2435426"/>
        <a:ext cx="447016" cy="611599"/>
      </dsp:txXfrm>
    </dsp:sp>
    <dsp:sp modelId="{A005F5A4-7519-E743-9634-566BE15F0CA1}">
      <dsp:nvSpPr>
        <dsp:cNvPr id="0" name=""/>
        <dsp:cNvSpPr/>
      </dsp:nvSpPr>
      <dsp:spPr>
        <a:xfrm>
          <a:off x="5301743" y="3913164"/>
          <a:ext cx="812756" cy="812756"/>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484613" y="3913164"/>
        <a:ext cx="447016" cy="6115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704046-008A-498C-B6E2-64913D54CE7F}">
      <dsp:nvSpPr>
        <dsp:cNvPr id="0" name=""/>
        <dsp:cNvSpPr/>
      </dsp:nvSpPr>
      <dsp:spPr>
        <a:xfrm>
          <a:off x="23190" y="336066"/>
          <a:ext cx="884612" cy="88461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DB9C7C-A3F7-4B1F-8B9A-E7E02CCB30AA}">
      <dsp:nvSpPr>
        <dsp:cNvPr id="0" name=""/>
        <dsp:cNvSpPr/>
      </dsp:nvSpPr>
      <dsp:spPr>
        <a:xfrm>
          <a:off x="104600" y="404674"/>
          <a:ext cx="721794" cy="74739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l="-2000" r="-2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B666D69-F820-4016-9D07-8AEFD756D1BB}">
      <dsp:nvSpPr>
        <dsp:cNvPr id="0" name=""/>
        <dsp:cNvSpPr/>
      </dsp:nvSpPr>
      <dsp:spPr>
        <a:xfrm>
          <a:off x="1097362" y="336066"/>
          <a:ext cx="2085157" cy="884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a:t>2015 Transportation Demand Management Action Plan </a:t>
          </a:r>
        </a:p>
      </dsp:txBody>
      <dsp:txXfrm>
        <a:off x="1097362" y="336066"/>
        <a:ext cx="2085157" cy="884612"/>
      </dsp:txXfrm>
    </dsp:sp>
    <dsp:sp modelId="{FEEB611A-321F-4C10-8642-A6E663AEA4EE}">
      <dsp:nvSpPr>
        <dsp:cNvPr id="0" name=""/>
        <dsp:cNvSpPr/>
      </dsp:nvSpPr>
      <dsp:spPr>
        <a:xfrm>
          <a:off x="3545843" y="336066"/>
          <a:ext cx="884612" cy="88461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E94B65-1AF5-4CE1-B7CA-D58C2DD13F21}">
      <dsp:nvSpPr>
        <dsp:cNvPr id="0" name=""/>
        <dsp:cNvSpPr/>
      </dsp:nvSpPr>
      <dsp:spPr>
        <a:xfrm>
          <a:off x="3611675" y="514972"/>
          <a:ext cx="778704" cy="557799"/>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D860F93-AB9F-49F3-B007-DC4AC6A38112}">
      <dsp:nvSpPr>
        <dsp:cNvPr id="0" name=""/>
        <dsp:cNvSpPr/>
      </dsp:nvSpPr>
      <dsp:spPr>
        <a:xfrm>
          <a:off x="4620015" y="336066"/>
          <a:ext cx="2085157" cy="884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a:t>2019 St. Paul Street Great Streets Project </a:t>
          </a:r>
        </a:p>
      </dsp:txBody>
      <dsp:txXfrm>
        <a:off x="4620015" y="336066"/>
        <a:ext cx="2085157" cy="884612"/>
      </dsp:txXfrm>
    </dsp:sp>
    <dsp:sp modelId="{797BFC9C-E7B1-41A4-89E1-A0926730348F}">
      <dsp:nvSpPr>
        <dsp:cNvPr id="0" name=""/>
        <dsp:cNvSpPr/>
      </dsp:nvSpPr>
      <dsp:spPr>
        <a:xfrm>
          <a:off x="23190" y="2077367"/>
          <a:ext cx="884612" cy="88461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1BD054-BC7D-48FE-99E7-2EDB4A74673F}">
      <dsp:nvSpPr>
        <dsp:cNvPr id="0" name=""/>
        <dsp:cNvSpPr/>
      </dsp:nvSpPr>
      <dsp:spPr>
        <a:xfrm>
          <a:off x="56940" y="2195921"/>
          <a:ext cx="817113" cy="64750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DAD6060-783D-4D73-9B23-5B3AE08C71F8}">
      <dsp:nvSpPr>
        <dsp:cNvPr id="0" name=""/>
        <dsp:cNvSpPr/>
      </dsp:nvSpPr>
      <dsp:spPr>
        <a:xfrm>
          <a:off x="1097362" y="2077367"/>
          <a:ext cx="2085157" cy="884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a:t>2021 N. Winooski Corridor Plan</a:t>
          </a:r>
        </a:p>
      </dsp:txBody>
      <dsp:txXfrm>
        <a:off x="1097362" y="2077367"/>
        <a:ext cx="2085157" cy="884612"/>
      </dsp:txXfrm>
    </dsp:sp>
    <dsp:sp modelId="{977B3308-C666-4853-9DCF-54BA18455280}">
      <dsp:nvSpPr>
        <dsp:cNvPr id="0" name=""/>
        <dsp:cNvSpPr/>
      </dsp:nvSpPr>
      <dsp:spPr>
        <a:xfrm>
          <a:off x="3545843" y="2077367"/>
          <a:ext cx="884612" cy="88461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40F9E1-5FF7-4C9C-90C5-0B566056F0C7}">
      <dsp:nvSpPr>
        <dsp:cNvPr id="0" name=""/>
        <dsp:cNvSpPr/>
      </dsp:nvSpPr>
      <dsp:spPr>
        <a:xfrm>
          <a:off x="3585919" y="2144405"/>
          <a:ext cx="804460" cy="750536"/>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8C228C-97E4-4DE4-8EFE-0A3C0850E67B}">
      <dsp:nvSpPr>
        <dsp:cNvPr id="0" name=""/>
        <dsp:cNvSpPr/>
      </dsp:nvSpPr>
      <dsp:spPr>
        <a:xfrm>
          <a:off x="4620015" y="2077367"/>
          <a:ext cx="2085157" cy="884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rtl="0">
            <a:lnSpc>
              <a:spcPct val="100000"/>
            </a:lnSpc>
            <a:spcBef>
              <a:spcPct val="0"/>
            </a:spcBef>
            <a:spcAft>
              <a:spcPct val="35000"/>
            </a:spcAft>
            <a:buNone/>
          </a:pPr>
          <a:r>
            <a:rPr lang="en-US" sz="2000" kern="1200"/>
            <a:t>2022 </a:t>
          </a:r>
          <a:r>
            <a:rPr lang="en-US" sz="2000" kern="1200">
              <a:latin typeface="Sitka Subheading"/>
            </a:rPr>
            <a:t>TIF Bond</a:t>
          </a:r>
          <a:r>
            <a:rPr lang="en-US" sz="2000" kern="1200"/>
            <a:t> Main St Great Streets Project </a:t>
          </a:r>
        </a:p>
      </dsp:txBody>
      <dsp:txXfrm>
        <a:off x="4620015" y="2077367"/>
        <a:ext cx="2085157" cy="884612"/>
      </dsp:txXfrm>
    </dsp:sp>
    <dsp:sp modelId="{7FBF0D60-B778-4ABF-8B7D-8C96562CFD17}">
      <dsp:nvSpPr>
        <dsp:cNvPr id="0" name=""/>
        <dsp:cNvSpPr/>
      </dsp:nvSpPr>
      <dsp:spPr>
        <a:xfrm>
          <a:off x="23190" y="3818669"/>
          <a:ext cx="884612" cy="88461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474D65-E037-4C60-A269-178401A574C2}">
      <dsp:nvSpPr>
        <dsp:cNvPr id="0" name=""/>
        <dsp:cNvSpPr/>
      </dsp:nvSpPr>
      <dsp:spPr>
        <a:xfrm>
          <a:off x="45344" y="3862603"/>
          <a:ext cx="840304" cy="79674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F20D192-838B-4CC4-AB35-E20404490631}">
      <dsp:nvSpPr>
        <dsp:cNvPr id="0" name=""/>
        <dsp:cNvSpPr/>
      </dsp:nvSpPr>
      <dsp:spPr>
        <a:xfrm>
          <a:off x="1097362" y="3818669"/>
          <a:ext cx="2085157" cy="884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rtl="0">
            <a:lnSpc>
              <a:spcPct val="100000"/>
            </a:lnSpc>
            <a:spcBef>
              <a:spcPct val="0"/>
            </a:spcBef>
            <a:spcAft>
              <a:spcPct val="35000"/>
            </a:spcAft>
            <a:buNone/>
          </a:pPr>
          <a:r>
            <a:rPr lang="en-US" sz="2000" kern="1200">
              <a:latin typeface="Sitka Subheading"/>
            </a:rPr>
            <a:t>2020 UVMMC</a:t>
          </a:r>
          <a:r>
            <a:rPr lang="en-US" sz="2000" kern="1200"/>
            <a:t> Bus Implementation </a:t>
          </a:r>
        </a:p>
      </dsp:txBody>
      <dsp:txXfrm>
        <a:off x="1097362" y="3818669"/>
        <a:ext cx="2085157" cy="884612"/>
      </dsp:txXfrm>
    </dsp:sp>
    <dsp:sp modelId="{5B601A99-B1D7-4430-880D-578F4F16D017}">
      <dsp:nvSpPr>
        <dsp:cNvPr id="0" name=""/>
        <dsp:cNvSpPr/>
      </dsp:nvSpPr>
      <dsp:spPr>
        <a:xfrm>
          <a:off x="3545843" y="3818669"/>
          <a:ext cx="884612" cy="88461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0916CC-E422-4AAF-92FB-4CDD72D6AED0}">
      <dsp:nvSpPr>
        <dsp:cNvPr id="0" name=""/>
        <dsp:cNvSpPr/>
      </dsp:nvSpPr>
      <dsp:spPr>
        <a:xfrm>
          <a:off x="3553251" y="3875481"/>
          <a:ext cx="869795" cy="77098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72398E-EF3A-47BD-9074-C83386C00942}">
      <dsp:nvSpPr>
        <dsp:cNvPr id="0" name=""/>
        <dsp:cNvSpPr/>
      </dsp:nvSpPr>
      <dsp:spPr>
        <a:xfrm>
          <a:off x="4620015" y="3818669"/>
          <a:ext cx="2085157" cy="884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a:t>2021 Micro Transit Policy</a:t>
          </a:r>
        </a:p>
      </dsp:txBody>
      <dsp:txXfrm>
        <a:off x="4620015" y="3818669"/>
        <a:ext cx="2085157" cy="8846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BA4CC9-4E4C-DE4E-B649-F2D40D36D88E}">
      <dsp:nvSpPr>
        <dsp:cNvPr id="0" name=""/>
        <dsp:cNvSpPr/>
      </dsp:nvSpPr>
      <dsp:spPr>
        <a:xfrm>
          <a:off x="0" y="2445"/>
          <a:ext cx="6139252" cy="83463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kern="1200">
              <a:ln>
                <a:noFill/>
              </a:ln>
              <a:solidFill>
                <a:schemeClr val="bg1"/>
              </a:solidFill>
            </a:rPr>
            <a:t>Competing interest groups</a:t>
          </a:r>
        </a:p>
      </dsp:txBody>
      <dsp:txXfrm>
        <a:off x="40743" y="43188"/>
        <a:ext cx="6057766" cy="753147"/>
      </dsp:txXfrm>
    </dsp:sp>
    <dsp:sp modelId="{68C3DDDE-E5BC-1544-ACFA-CF5C01CE8503}">
      <dsp:nvSpPr>
        <dsp:cNvPr id="0" name=""/>
        <dsp:cNvSpPr/>
      </dsp:nvSpPr>
      <dsp:spPr>
        <a:xfrm>
          <a:off x="0" y="851352"/>
          <a:ext cx="6139252" cy="83463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kern="1200">
              <a:solidFill>
                <a:schemeClr val="bg1"/>
              </a:solidFill>
            </a:rPr>
            <a:t>Bus route expansion</a:t>
          </a:r>
        </a:p>
      </dsp:txBody>
      <dsp:txXfrm>
        <a:off x="40743" y="892095"/>
        <a:ext cx="6057766" cy="753147"/>
      </dsp:txXfrm>
    </dsp:sp>
    <dsp:sp modelId="{045310DE-2DE9-A842-B575-FE74CB73D85C}">
      <dsp:nvSpPr>
        <dsp:cNvPr id="0" name=""/>
        <dsp:cNvSpPr/>
      </dsp:nvSpPr>
      <dsp:spPr>
        <a:xfrm>
          <a:off x="0" y="1700259"/>
          <a:ext cx="6139252" cy="834633"/>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bg1"/>
              </a:solidFill>
            </a:rPr>
            <a:t>Local cash-matching </a:t>
          </a:r>
        </a:p>
      </dsp:txBody>
      <dsp:txXfrm>
        <a:off x="40743" y="1741002"/>
        <a:ext cx="6057766" cy="753147"/>
      </dsp:txXfrm>
    </dsp:sp>
    <dsp:sp modelId="{394C6FF7-017E-EA47-B888-BA8E3A6033C0}">
      <dsp:nvSpPr>
        <dsp:cNvPr id="0" name=""/>
        <dsp:cNvSpPr/>
      </dsp:nvSpPr>
      <dsp:spPr>
        <a:xfrm>
          <a:off x="0" y="2549166"/>
          <a:ext cx="6139252" cy="83463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bg1"/>
              </a:solidFill>
            </a:rPr>
            <a:t>Public-private partnerships (UVMMC) </a:t>
          </a:r>
        </a:p>
      </dsp:txBody>
      <dsp:txXfrm>
        <a:off x="40743" y="2589909"/>
        <a:ext cx="6057766" cy="753147"/>
      </dsp:txXfrm>
    </dsp:sp>
    <dsp:sp modelId="{2B4F28B7-43BA-B246-A28E-FD490E40CB1B}">
      <dsp:nvSpPr>
        <dsp:cNvPr id="0" name=""/>
        <dsp:cNvSpPr/>
      </dsp:nvSpPr>
      <dsp:spPr>
        <a:xfrm>
          <a:off x="0" y="3398073"/>
          <a:ext cx="6139252" cy="834633"/>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Remove ride cap for medical appointments </a:t>
          </a:r>
        </a:p>
      </dsp:txBody>
      <dsp:txXfrm>
        <a:off x="40743" y="3438816"/>
        <a:ext cx="6057766" cy="753147"/>
      </dsp:txXfrm>
    </dsp:sp>
    <dsp:sp modelId="{7A7DE89E-6B50-E648-83D3-F5B34336A69A}">
      <dsp:nvSpPr>
        <dsp:cNvPr id="0" name=""/>
        <dsp:cNvSpPr/>
      </dsp:nvSpPr>
      <dsp:spPr>
        <a:xfrm>
          <a:off x="0" y="4246980"/>
          <a:ext cx="6139252" cy="83463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bg1"/>
              </a:solidFill>
            </a:rPr>
            <a:t>Increased flexibility (micro transit) </a:t>
          </a:r>
        </a:p>
      </dsp:txBody>
      <dsp:txXfrm>
        <a:off x="40743" y="4287723"/>
        <a:ext cx="6057766" cy="753147"/>
      </dsp:txXfrm>
    </dsp:sp>
    <dsp:sp modelId="{19043959-2B6D-9D44-9DA9-9E908FA3F40D}">
      <dsp:nvSpPr>
        <dsp:cNvPr id="0" name=""/>
        <dsp:cNvSpPr/>
      </dsp:nvSpPr>
      <dsp:spPr>
        <a:xfrm>
          <a:off x="0" y="5095888"/>
          <a:ext cx="6139252" cy="83463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bg1"/>
              </a:solidFill>
            </a:rPr>
            <a:t>Research generational transit needs</a:t>
          </a:r>
        </a:p>
      </dsp:txBody>
      <dsp:txXfrm>
        <a:off x="40743" y="5136631"/>
        <a:ext cx="6057766" cy="7531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A85C34-BA16-49FD-9749-978C55AB50EB}">
      <dsp:nvSpPr>
        <dsp:cNvPr id="0" name=""/>
        <dsp:cNvSpPr/>
      </dsp:nvSpPr>
      <dsp:spPr>
        <a:xfrm>
          <a:off x="0" y="1893"/>
          <a:ext cx="6858000" cy="9596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405E1A-32DB-444F-B9D6-CD1BC4052198}">
      <dsp:nvSpPr>
        <dsp:cNvPr id="0" name=""/>
        <dsp:cNvSpPr/>
      </dsp:nvSpPr>
      <dsp:spPr>
        <a:xfrm>
          <a:off x="290303" y="217821"/>
          <a:ext cx="527824" cy="5278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281248-ADB2-47EA-AAFE-8D6FFD4E271D}">
      <dsp:nvSpPr>
        <dsp:cNvPr id="0" name=""/>
        <dsp:cNvSpPr/>
      </dsp:nvSpPr>
      <dsp:spPr>
        <a:xfrm>
          <a:off x="1108432" y="1893"/>
          <a:ext cx="5749567" cy="959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566" tIns="101566" rIns="101566" bIns="101566" numCol="1" spcCol="1270" anchor="ctr" anchorCtr="0">
          <a:noAutofit/>
        </a:bodyPr>
        <a:lstStyle/>
        <a:p>
          <a:pPr marL="0" lvl="0" indent="0" algn="l" defTabSz="800100">
            <a:lnSpc>
              <a:spcPct val="100000"/>
            </a:lnSpc>
            <a:spcBef>
              <a:spcPct val="0"/>
            </a:spcBef>
            <a:spcAft>
              <a:spcPct val="35000"/>
            </a:spcAft>
            <a:buNone/>
          </a:pPr>
          <a:r>
            <a:rPr lang="en-US" sz="1800" kern="1200"/>
            <a:t>Indefinitely continue the free fare policy currently in place on public bus transport systems in Vermont</a:t>
          </a:r>
        </a:p>
      </dsp:txBody>
      <dsp:txXfrm>
        <a:off x="1108432" y="1893"/>
        <a:ext cx="5749567" cy="959681"/>
      </dsp:txXfrm>
    </dsp:sp>
    <dsp:sp modelId="{F0CE2059-1706-4C0A-9F97-09C00A4339F3}">
      <dsp:nvSpPr>
        <dsp:cNvPr id="0" name=""/>
        <dsp:cNvSpPr/>
      </dsp:nvSpPr>
      <dsp:spPr>
        <a:xfrm>
          <a:off x="0" y="1201495"/>
          <a:ext cx="6858000" cy="9596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C802F2-CBBB-48EA-B83E-FB856339A4C0}">
      <dsp:nvSpPr>
        <dsp:cNvPr id="0" name=""/>
        <dsp:cNvSpPr/>
      </dsp:nvSpPr>
      <dsp:spPr>
        <a:xfrm>
          <a:off x="290303" y="1417423"/>
          <a:ext cx="527824" cy="5278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4391590-C284-44FD-8A98-B1C8FD4F145C}">
      <dsp:nvSpPr>
        <dsp:cNvPr id="0" name=""/>
        <dsp:cNvSpPr/>
      </dsp:nvSpPr>
      <dsp:spPr>
        <a:xfrm>
          <a:off x="1108432" y="1201495"/>
          <a:ext cx="5749567" cy="959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566" tIns="101566" rIns="101566" bIns="101566" numCol="1" spcCol="1270" anchor="ctr" anchorCtr="0">
          <a:noAutofit/>
        </a:bodyPr>
        <a:lstStyle/>
        <a:p>
          <a:pPr marL="0" lvl="0" indent="0" algn="l" defTabSz="800100">
            <a:lnSpc>
              <a:spcPct val="100000"/>
            </a:lnSpc>
            <a:spcBef>
              <a:spcPct val="0"/>
            </a:spcBef>
            <a:spcAft>
              <a:spcPct val="35000"/>
            </a:spcAft>
            <a:buNone/>
          </a:pPr>
          <a:r>
            <a:rPr lang="en-US" sz="1800" kern="1200"/>
            <a:t>Encourage diversification of funding streams for the Burlington transportation system</a:t>
          </a:r>
        </a:p>
      </dsp:txBody>
      <dsp:txXfrm>
        <a:off x="1108432" y="1201495"/>
        <a:ext cx="5749567" cy="959681"/>
      </dsp:txXfrm>
    </dsp:sp>
    <dsp:sp modelId="{A5FF2CE1-0456-4E60-A6A8-BDF756EDFBD2}">
      <dsp:nvSpPr>
        <dsp:cNvPr id="0" name=""/>
        <dsp:cNvSpPr/>
      </dsp:nvSpPr>
      <dsp:spPr>
        <a:xfrm>
          <a:off x="0" y="2401097"/>
          <a:ext cx="6858000" cy="9596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4FA604-544B-4318-9924-57F649CD562B}">
      <dsp:nvSpPr>
        <dsp:cNvPr id="0" name=""/>
        <dsp:cNvSpPr/>
      </dsp:nvSpPr>
      <dsp:spPr>
        <a:xfrm>
          <a:off x="290303" y="2617025"/>
          <a:ext cx="527824" cy="52782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DB05E12-F97B-4401-BC09-25641B806182}">
      <dsp:nvSpPr>
        <dsp:cNvPr id="0" name=""/>
        <dsp:cNvSpPr/>
      </dsp:nvSpPr>
      <dsp:spPr>
        <a:xfrm>
          <a:off x="1108432" y="2401097"/>
          <a:ext cx="5749567" cy="959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566" tIns="101566" rIns="101566" bIns="101566" numCol="1" spcCol="1270" anchor="ctr" anchorCtr="0">
          <a:noAutofit/>
        </a:bodyPr>
        <a:lstStyle/>
        <a:p>
          <a:pPr marL="0" lvl="0" indent="0" algn="l" defTabSz="800100">
            <a:lnSpc>
              <a:spcPct val="100000"/>
            </a:lnSpc>
            <a:spcBef>
              <a:spcPct val="0"/>
            </a:spcBef>
            <a:spcAft>
              <a:spcPct val="35000"/>
            </a:spcAft>
            <a:buNone/>
          </a:pPr>
          <a:r>
            <a:rPr lang="en-US" sz="1800" kern="1200"/>
            <a:t>Greater collaboration between stakeholders</a:t>
          </a:r>
          <a:r>
            <a:rPr lang="en-US" sz="1800" kern="1200">
              <a:latin typeface="Sitka Subheading"/>
            </a:rPr>
            <a:t> (Specialized Transport &amp; UVMMC)</a:t>
          </a:r>
        </a:p>
      </dsp:txBody>
      <dsp:txXfrm>
        <a:off x="1108432" y="2401097"/>
        <a:ext cx="5749567" cy="959681"/>
      </dsp:txXfrm>
    </dsp:sp>
    <dsp:sp modelId="{F24AABBF-D315-42D1-8084-09BD12E548D0}">
      <dsp:nvSpPr>
        <dsp:cNvPr id="0" name=""/>
        <dsp:cNvSpPr/>
      </dsp:nvSpPr>
      <dsp:spPr>
        <a:xfrm>
          <a:off x="0" y="3600699"/>
          <a:ext cx="6858000" cy="9596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3C115C-1B4C-46D8-88C4-A73462A5696F}">
      <dsp:nvSpPr>
        <dsp:cNvPr id="0" name=""/>
        <dsp:cNvSpPr/>
      </dsp:nvSpPr>
      <dsp:spPr>
        <a:xfrm>
          <a:off x="290303" y="3816627"/>
          <a:ext cx="527824" cy="527824"/>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A7ADD24-E403-4764-B742-E418280763EA}">
      <dsp:nvSpPr>
        <dsp:cNvPr id="0" name=""/>
        <dsp:cNvSpPr/>
      </dsp:nvSpPr>
      <dsp:spPr>
        <a:xfrm>
          <a:off x="1108432" y="3600699"/>
          <a:ext cx="5749567" cy="959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566" tIns="101566" rIns="101566" bIns="101566" numCol="1" spcCol="1270" anchor="ctr" anchorCtr="0">
          <a:noAutofit/>
        </a:bodyPr>
        <a:lstStyle/>
        <a:p>
          <a:pPr marL="0" lvl="0" indent="0" algn="l" defTabSz="800100">
            <a:lnSpc>
              <a:spcPct val="100000"/>
            </a:lnSpc>
            <a:spcBef>
              <a:spcPct val="0"/>
            </a:spcBef>
            <a:spcAft>
              <a:spcPct val="35000"/>
            </a:spcAft>
            <a:buNone/>
          </a:pPr>
          <a:r>
            <a:rPr lang="en-US" sz="1800" kern="1200">
              <a:latin typeface="Sitka Subheading"/>
            </a:rPr>
            <a:t>Third-Party Generational Transportation Assessment using participatory practices.</a:t>
          </a:r>
        </a:p>
      </dsp:txBody>
      <dsp:txXfrm>
        <a:off x="1108432" y="3600699"/>
        <a:ext cx="5749567" cy="959681"/>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F2155A-22C0-4CEE-AADF-28B277F736DF}" type="datetimeFigureOut">
              <a:t>5/1/2022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01D3B6-41D4-4D07-AA41-98BDA8142B19}" type="slidenum">
              <a:t>‹#›</a:t>
            </a:fld>
            <a:endParaRPr lang="en-US"/>
          </a:p>
        </p:txBody>
      </p:sp>
    </p:spTree>
    <p:extLst>
      <p:ext uri="{BB962C8B-B14F-4D97-AF65-F5344CB8AC3E}">
        <p14:creationId xmlns:p14="http://schemas.microsoft.com/office/powerpoint/2010/main" val="790052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Transportation Demand Management f</a:t>
            </a:r>
            <a:r>
              <a:rPr lang="en-US" sz="1200" b="0" i="0" u="none" strike="noStrike" kern="1200">
                <a:solidFill>
                  <a:schemeClr val="tx1"/>
                </a:solidFill>
                <a:effectLst/>
                <a:latin typeface="+mn-lt"/>
                <a:ea typeface="+mn-ea"/>
                <a:cs typeface="+mn-cs"/>
              </a:rPr>
              <a:t>ocuses on understanding how people make their transportation decisions and </a:t>
            </a:r>
            <a:r>
              <a:rPr lang="en-US" sz="1200" b="0" i="1" u="none" strike="noStrike" kern="1200">
                <a:solidFill>
                  <a:schemeClr val="tx1"/>
                </a:solidFill>
                <a:effectLst/>
                <a:latin typeface="+mn-lt"/>
                <a:ea typeface="+mn-ea"/>
                <a:cs typeface="+mn-cs"/>
              </a:rPr>
              <a:t>helping people use</a:t>
            </a:r>
            <a:r>
              <a:rPr lang="en-US" sz="1200" b="0" i="0" u="none" strike="noStrike" kern="1200">
                <a:solidFill>
                  <a:schemeClr val="tx1"/>
                </a:solidFill>
                <a:effectLst/>
                <a:latin typeface="+mn-lt"/>
                <a:ea typeface="+mn-ea"/>
                <a:cs typeface="+mn-cs"/>
              </a:rPr>
              <a:t> the infrastructure in place for transit, ridesharing, walking, biking, and telework. It aims for cost-effective guidance in the design of transportation and physical infrastructure so that alternatives to driving are naturally encouraged and our systems are better balanced. The goal of our report was to find opportunities for diversification of modes in transportation in Burlington, VT. While our focus was on accessibility for aging populations, with further understanding of transportation initiatives, we soon found that accessibility aims should encompass all vulnerable populations for efficient and effective change.</a:t>
            </a:r>
          </a:p>
          <a:p>
            <a:endParaRPr lang="en-US" sz="1200" b="0" i="0" u="none" strike="noStrike" kern="1200">
              <a:solidFill>
                <a:schemeClr val="tx1"/>
              </a:solidFill>
              <a:effectLst/>
              <a:latin typeface="+mn-lt"/>
              <a:ea typeface="+mn-ea"/>
              <a:cs typeface="+mn-cs"/>
            </a:endParaRPr>
          </a:p>
          <a:p>
            <a:r>
              <a:rPr lang="en-US" sz="1200" b="0" i="0" u="none" strike="noStrike" kern="1200">
                <a:solidFill>
                  <a:schemeClr val="tx1"/>
                </a:solidFill>
                <a:effectLst/>
                <a:latin typeface="+mn-lt"/>
                <a:ea typeface="+mn-ea"/>
                <a:cs typeface="+mn-cs"/>
              </a:rPr>
              <a:t>Important to note is that transportation systems are complex and the Burlington and Vermont transportation organizations frequently yet inconsistently overlap, so while our group tried to distill this information into a digestible report and presentation, there will be many nuanced aspects of transportation accessibility in Burlington that we could not touch on. Thankfully, there are many capable organizations in the state that can be resources for addressing concerns about transportation for an aging population. </a:t>
            </a:r>
            <a:endParaRPr lang="en-US"/>
          </a:p>
        </p:txBody>
      </p:sp>
      <p:sp>
        <p:nvSpPr>
          <p:cNvPr id="4" name="Slide Number Placeholder 3"/>
          <p:cNvSpPr>
            <a:spLocks noGrp="1"/>
          </p:cNvSpPr>
          <p:nvPr>
            <p:ph type="sldNum" sz="quarter" idx="5"/>
          </p:nvPr>
        </p:nvSpPr>
        <p:spPr/>
        <p:txBody>
          <a:bodyPr/>
          <a:lstStyle/>
          <a:p>
            <a:fld id="{4301D3B6-41D4-4D07-AA41-98BDA8142B19}" type="slidenum">
              <a:rPr lang="en-US" smtClean="0"/>
              <a:t>2</a:t>
            </a:fld>
            <a:endParaRPr lang="en-US"/>
          </a:p>
        </p:txBody>
      </p:sp>
    </p:spTree>
    <p:extLst>
      <p:ext uri="{BB962C8B-B14F-4D97-AF65-F5344CB8AC3E}">
        <p14:creationId xmlns:p14="http://schemas.microsoft.com/office/powerpoint/2010/main" val="2277917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Interviews: Jordan Posner, Jack Hanson, Gene Bergman, Jane Catton and Erica Marks. Interviewees were all asked a similar set of questions created by our group. We were looking to understand initiatives that were going well and learn about barriers that organizations face </a:t>
            </a:r>
          </a:p>
          <a:p>
            <a:endParaRPr lang="en-US"/>
          </a:p>
        </p:txBody>
      </p:sp>
      <p:sp>
        <p:nvSpPr>
          <p:cNvPr id="4" name="Slide Number Placeholder 3"/>
          <p:cNvSpPr>
            <a:spLocks noGrp="1"/>
          </p:cNvSpPr>
          <p:nvPr>
            <p:ph type="sldNum" sz="quarter" idx="5"/>
          </p:nvPr>
        </p:nvSpPr>
        <p:spPr/>
        <p:txBody>
          <a:bodyPr/>
          <a:lstStyle/>
          <a:p>
            <a:fld id="{4301D3B6-41D4-4D07-AA41-98BDA8142B19}" type="slidenum">
              <a:rPr lang="en-US" smtClean="0"/>
              <a:t>3</a:t>
            </a:fld>
            <a:endParaRPr lang="en-US"/>
          </a:p>
        </p:txBody>
      </p:sp>
    </p:spTree>
    <p:extLst>
      <p:ext uri="{BB962C8B-B14F-4D97-AF65-F5344CB8AC3E}">
        <p14:creationId xmlns:p14="http://schemas.microsoft.com/office/powerpoint/2010/main" val="1114538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In addition to research on transportation alternatives in other cities, we conducted a situation analysis to identify opportunities and challenges present in the Burlington political landscape and define the scope of the problem for transportation management in the city. We analyzed 6 transportation programs and policies that took place in the last 7 years including, a 2015 TDM Action Plan report</a:t>
            </a:r>
            <a:r>
              <a:rPr lang="en-US"/>
              <a:t>,</a:t>
            </a:r>
            <a:r>
              <a:rPr lang="en-US" sz="1200" b="0" i="0" kern="1200">
                <a:solidFill>
                  <a:schemeClr val="tx1"/>
                </a:solidFill>
                <a:effectLst/>
                <a:latin typeface="+mn-lt"/>
                <a:ea typeface="+mn-ea"/>
                <a:cs typeface="+mn-cs"/>
              </a:rPr>
              <a:t> the 2019 St. Paul Street</a:t>
            </a:r>
            <a:r>
              <a:rPr lang="en-US"/>
              <a:t> and 2022 Main Street TIF Bond for the Great Streets project</a:t>
            </a:r>
            <a:r>
              <a:rPr lang="en-US" sz="1200" b="0" i="0" kern="1200">
                <a:solidFill>
                  <a:schemeClr val="tx1"/>
                </a:solidFill>
                <a:effectLst/>
                <a:latin typeface="+mn-lt"/>
                <a:ea typeface="+mn-ea"/>
                <a:cs typeface="+mn-cs"/>
              </a:rPr>
              <a:t>, the 2020 UVM Medical Center Private Bus system implementation, the </a:t>
            </a:r>
            <a:r>
              <a:rPr lang="en-US"/>
              <a:t>North</a:t>
            </a:r>
            <a:r>
              <a:rPr lang="en-US" sz="1200" b="0" i="0" kern="1200">
                <a:solidFill>
                  <a:schemeClr val="tx1"/>
                </a:solidFill>
                <a:effectLst/>
                <a:latin typeface="+mn-lt"/>
                <a:ea typeface="+mn-ea"/>
                <a:cs typeface="+mn-cs"/>
              </a:rPr>
              <a:t> Winooski Corridor Project in </a:t>
            </a:r>
            <a:r>
              <a:rPr lang="en-US"/>
              <a:t>2022,</a:t>
            </a:r>
            <a:r>
              <a:rPr lang="en-US" sz="1200" b="0" i="0" kern="1200">
                <a:solidFill>
                  <a:schemeClr val="tx1"/>
                </a:solidFill>
                <a:effectLst/>
                <a:latin typeface="+mn-lt"/>
                <a:ea typeface="+mn-ea"/>
                <a:cs typeface="+mn-cs"/>
              </a:rPr>
              <a:t> and the 2021 State of Vermont Micro Transit policy and subsequent creation of GMT’s </a:t>
            </a:r>
            <a:r>
              <a:rPr lang="en-US" sz="1200" b="0" i="0" kern="1200" err="1">
                <a:solidFill>
                  <a:schemeClr val="tx1"/>
                </a:solidFill>
                <a:effectLst/>
                <a:latin typeface="+mn-lt"/>
                <a:ea typeface="+mn-ea"/>
                <a:cs typeface="+mn-cs"/>
              </a:rPr>
              <a:t>MyRide</a:t>
            </a:r>
            <a:r>
              <a:rPr lang="en-US" sz="1200" b="0" i="0" kern="1200">
                <a:solidFill>
                  <a:schemeClr val="tx1"/>
                </a:solidFill>
                <a:effectLst/>
                <a:latin typeface="+mn-lt"/>
                <a:ea typeface="+mn-ea"/>
                <a:cs typeface="+mn-cs"/>
              </a:rPr>
              <a:t> program. All of these projects sought to address outstanding infrastructure and transportation access issues in Burlington and Vermont but resulted in different impacts to the communities served. </a:t>
            </a:r>
            <a:r>
              <a:rPr lang="en-US"/>
              <a:t>The situation analysis is a key feature of understanding the transportation field in Burlington and how public and private organizations and individuals exist in the transportation space. As</a:t>
            </a:r>
            <a:r>
              <a:rPr lang="en-US" sz="1200" b="0" i="0" kern="1200">
                <a:solidFill>
                  <a:schemeClr val="tx1"/>
                </a:solidFill>
                <a:effectLst/>
                <a:latin typeface="+mn-lt"/>
                <a:ea typeface="+mn-ea"/>
                <a:cs typeface="+mn-cs"/>
              </a:rPr>
              <a:t> we move forward with deeper analysis of transportation options in Burlington, it is vital to understand the policy implications of change and what is </a:t>
            </a:r>
            <a:r>
              <a:rPr lang="en-US"/>
              <a:t>feasible</a:t>
            </a:r>
            <a:r>
              <a:rPr lang="en-US" sz="1200" b="0" i="0" kern="1200">
                <a:solidFill>
                  <a:schemeClr val="tx1"/>
                </a:solidFill>
                <a:effectLst/>
                <a:latin typeface="+mn-lt"/>
                <a:ea typeface="+mn-ea"/>
                <a:cs typeface="+mn-cs"/>
              </a:rPr>
              <a:t> in the current political climate.</a:t>
            </a:r>
            <a:endParaRPr lang="en-US"/>
          </a:p>
        </p:txBody>
      </p:sp>
      <p:sp>
        <p:nvSpPr>
          <p:cNvPr id="4" name="Slide Number Placeholder 3"/>
          <p:cNvSpPr>
            <a:spLocks noGrp="1"/>
          </p:cNvSpPr>
          <p:nvPr>
            <p:ph type="sldNum" sz="quarter" idx="5"/>
          </p:nvPr>
        </p:nvSpPr>
        <p:spPr/>
        <p:txBody>
          <a:bodyPr/>
          <a:lstStyle/>
          <a:p>
            <a:fld id="{4301D3B6-41D4-4D07-AA41-98BDA8142B19}" type="slidenum">
              <a:rPr lang="en-US" smtClean="0"/>
              <a:t>4</a:t>
            </a:fld>
            <a:endParaRPr lang="en-US"/>
          </a:p>
        </p:txBody>
      </p:sp>
    </p:spTree>
    <p:extLst>
      <p:ext uri="{BB962C8B-B14F-4D97-AF65-F5344CB8AC3E}">
        <p14:creationId xmlns:p14="http://schemas.microsoft.com/office/powerpoint/2010/main" val="2345096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a:t>In 2018, AARP</a:t>
            </a:r>
            <a:r>
              <a:rPr lang="en-US" sz="1200" b="0" i="0" kern="1200">
                <a:solidFill>
                  <a:schemeClr val="tx1"/>
                </a:solidFill>
                <a:effectLst/>
                <a:latin typeface="+mn-lt"/>
                <a:ea typeface="+mn-ea"/>
                <a:cs typeface="+mn-cs"/>
              </a:rPr>
              <a:t> conducted a neighborhood </a:t>
            </a:r>
            <a:r>
              <a:rPr lang="en-US"/>
              <a:t>walk</a:t>
            </a:r>
            <a:r>
              <a:rPr lang="en-US" sz="1200" b="0" i="0" kern="1200">
                <a:solidFill>
                  <a:schemeClr val="tx1"/>
                </a:solidFill>
                <a:effectLst/>
                <a:latin typeface="+mn-lt"/>
                <a:ea typeface="+mn-ea"/>
                <a:cs typeface="+mn-cs"/>
              </a:rPr>
              <a:t> audit with elderly residents in the Centennial neighborhood. </a:t>
            </a:r>
            <a:r>
              <a:rPr lang="en-US"/>
              <a:t>Conditions</a:t>
            </a:r>
            <a:r>
              <a:rPr lang="en-US" sz="1200" b="0" i="0" kern="1200">
                <a:solidFill>
                  <a:schemeClr val="tx1"/>
                </a:solidFill>
                <a:effectLst/>
                <a:latin typeface="+mn-lt"/>
                <a:ea typeface="+mn-ea"/>
                <a:cs typeface="+mn-cs"/>
              </a:rPr>
              <a:t> of these streets to vary widely, and </a:t>
            </a:r>
            <a:r>
              <a:rPr lang="en-US"/>
              <a:t>the group overall</a:t>
            </a:r>
            <a:r>
              <a:rPr lang="en-US" sz="1200" b="0" i="0" kern="1200">
                <a:solidFill>
                  <a:schemeClr val="tx1"/>
                </a:solidFill>
                <a:effectLst/>
                <a:latin typeface="+mn-lt"/>
                <a:ea typeface="+mn-ea"/>
                <a:cs typeface="+mn-cs"/>
              </a:rPr>
              <a:t> rated intersections and crossings as poor, and sidewalks as fair</a:t>
            </a:r>
            <a:r>
              <a:rPr lang="en-US"/>
              <a:t>.</a:t>
            </a:r>
            <a:r>
              <a:rPr lang="en-US" sz="1200" b="0" i="0" kern="1200">
                <a:solidFill>
                  <a:schemeClr val="tx1"/>
                </a:solidFill>
                <a:effectLst/>
                <a:latin typeface="+mn-lt"/>
                <a:ea typeface="+mn-ea"/>
                <a:cs typeface="+mn-cs"/>
              </a:rPr>
              <a:t> “The city also has nearly 100 percent sidewalk coverage” </a:t>
            </a:r>
            <a:r>
              <a:rPr lang="en-US"/>
              <a:t>according to Walk</a:t>
            </a:r>
            <a:r>
              <a:rPr lang="en-US" sz="1200" b="0" i="0" kern="1200">
                <a:solidFill>
                  <a:schemeClr val="tx1"/>
                </a:solidFill>
                <a:effectLst/>
                <a:latin typeface="+mn-lt"/>
                <a:ea typeface="+mn-ea"/>
                <a:cs typeface="+mn-cs"/>
              </a:rPr>
              <a:t> Friendly Communities</a:t>
            </a:r>
            <a:r>
              <a:rPr lang="en-US"/>
              <a:t>, but having</a:t>
            </a:r>
            <a:r>
              <a:rPr lang="en-US" sz="1200" b="0" i="0" kern="1200">
                <a:solidFill>
                  <a:schemeClr val="tx1"/>
                </a:solidFill>
                <a:effectLst/>
                <a:latin typeface="+mn-lt"/>
                <a:ea typeface="+mn-ea"/>
                <a:cs typeface="+mn-cs"/>
              </a:rPr>
              <a:t> quantity does not translate to quality in terms of walkability.</a:t>
            </a:r>
            <a:r>
              <a:rPr lang="en-US"/>
              <a:t> </a:t>
            </a:r>
            <a:endParaRPr lang="en-US" sz="1200" b="0" i="0" kern="1200">
              <a:solidFill>
                <a:schemeClr val="tx1"/>
              </a:solidFill>
              <a:effectLst/>
              <a:latin typeface="+mn-lt"/>
              <a:ea typeface="+mn-ea"/>
              <a:cs typeface="+mn-cs"/>
            </a:endParaRPr>
          </a:p>
          <a:p>
            <a:pPr rtl="0" fontAlgn="base"/>
            <a:endParaRPr lang="en-US" sz="1200" b="0" i="0" kern="1200">
              <a:solidFill>
                <a:schemeClr val="tx1"/>
              </a:solidFill>
              <a:effectLst/>
              <a:latin typeface="+mn-lt"/>
              <a:ea typeface="+mn-ea"/>
              <a:cs typeface="+mn-cs"/>
            </a:endParaRPr>
          </a:p>
          <a:p>
            <a:pPr fontAlgn="base"/>
            <a:r>
              <a:rPr lang="en-US" sz="1200" b="0" i="0" kern="1200">
                <a:solidFill>
                  <a:schemeClr val="tx1"/>
                </a:solidFill>
                <a:effectLst/>
                <a:latin typeface="+mn-lt"/>
                <a:ea typeface="+mn-ea"/>
                <a:cs typeface="+mn-cs"/>
              </a:rPr>
              <a:t>For</a:t>
            </a:r>
            <a:r>
              <a:rPr lang="en-US"/>
              <a:t> pedestrians</a:t>
            </a:r>
            <a:r>
              <a:rPr lang="en-US" sz="1200" b="0" i="0" kern="1200">
                <a:solidFill>
                  <a:schemeClr val="tx1"/>
                </a:solidFill>
                <a:effectLst/>
                <a:latin typeface="+mn-lt"/>
                <a:ea typeface="+mn-ea"/>
                <a:cs typeface="+mn-cs"/>
              </a:rPr>
              <a:t>, </a:t>
            </a:r>
            <a:r>
              <a:rPr lang="en-US"/>
              <a:t>Intersections</a:t>
            </a:r>
            <a:r>
              <a:rPr lang="en-US" sz="1200" b="0" i="0" kern="1200">
                <a:solidFill>
                  <a:schemeClr val="tx1"/>
                </a:solidFill>
                <a:effectLst/>
                <a:latin typeface="+mn-lt"/>
                <a:ea typeface="+mn-ea"/>
                <a:cs typeface="+mn-cs"/>
              </a:rPr>
              <a:t> that are particularly dangerous would benefit from accessible pedestrian signals. Currently, these signals are not present at every major crosswalk. The ability to hear the audible</a:t>
            </a:r>
            <a:r>
              <a:rPr lang="en-US"/>
              <a:t> "WALK NOW" improves</a:t>
            </a:r>
            <a:r>
              <a:rPr lang="en-US" sz="1200" b="0" i="0" kern="1200">
                <a:solidFill>
                  <a:schemeClr val="tx1"/>
                </a:solidFill>
                <a:effectLst/>
                <a:latin typeface="+mn-lt"/>
                <a:ea typeface="+mn-ea"/>
                <a:cs typeface="+mn-cs"/>
              </a:rPr>
              <a:t> the safety of those who are hard of hearing, and the flashing lights </a:t>
            </a:r>
            <a:r>
              <a:rPr lang="en-US"/>
              <a:t>encourages</a:t>
            </a:r>
            <a:r>
              <a:rPr lang="en-US" sz="1200" b="0" i="0" kern="1200">
                <a:solidFill>
                  <a:schemeClr val="tx1"/>
                </a:solidFill>
                <a:effectLst/>
                <a:latin typeface="+mn-lt"/>
                <a:ea typeface="+mn-ea"/>
                <a:cs typeface="+mn-cs"/>
              </a:rPr>
              <a:t> drivers to slow </a:t>
            </a:r>
            <a:r>
              <a:rPr lang="en-US"/>
              <a:t>down before</a:t>
            </a:r>
            <a:r>
              <a:rPr lang="en-US" sz="1200" b="0" i="0" kern="1200">
                <a:solidFill>
                  <a:schemeClr val="tx1"/>
                </a:solidFill>
                <a:effectLst/>
                <a:latin typeface="+mn-lt"/>
                <a:ea typeface="+mn-ea"/>
                <a:cs typeface="+mn-cs"/>
              </a:rPr>
              <a:t> they reach the intersection. Seniors could decide to walk more often if these increased safety </a:t>
            </a:r>
            <a:r>
              <a:rPr lang="en-US"/>
              <a:t>improvements</a:t>
            </a:r>
            <a:r>
              <a:rPr lang="en-US" sz="1200" b="0" i="0" kern="1200">
                <a:solidFill>
                  <a:schemeClr val="tx1"/>
                </a:solidFill>
                <a:effectLst/>
                <a:latin typeface="+mn-lt"/>
                <a:ea typeface="+mn-ea"/>
                <a:cs typeface="+mn-cs"/>
              </a:rPr>
              <a:t> are met, but safety is not the only aspect that creates walkable neighborhoods.</a:t>
            </a:r>
            <a:endParaRPr lang="en-US" sz="1200" b="0" i="0" kern="1200">
              <a:solidFill>
                <a:schemeClr val="tx1"/>
              </a:solidFill>
              <a:effectLst/>
              <a:latin typeface="+mn-lt"/>
              <a:ea typeface="Calibri"/>
              <a:cs typeface="Calibri"/>
            </a:endParaRPr>
          </a:p>
          <a:p>
            <a:pPr rtl="0" fontAlgn="base"/>
            <a:endParaRPr lang="en-US" sz="1200" b="0" i="0" kern="1200">
              <a:solidFill>
                <a:schemeClr val="tx1"/>
              </a:solidFill>
              <a:effectLst/>
              <a:latin typeface="+mn-lt"/>
              <a:ea typeface="+mn-ea"/>
              <a:cs typeface="+mn-cs"/>
            </a:endParaRPr>
          </a:p>
          <a:p>
            <a:pPr rtl="0" fontAlgn="base"/>
            <a:r>
              <a:rPr lang="en-US" sz="1200" b="0" i="0" kern="1200">
                <a:solidFill>
                  <a:schemeClr val="tx1"/>
                </a:solidFill>
                <a:effectLst/>
                <a:latin typeface="+mn-lt"/>
                <a:ea typeface="+mn-ea"/>
                <a:cs typeface="+mn-cs"/>
              </a:rPr>
              <a:t>Burlington is attempting to remedy this as one of its solutions in the Great Streets Plan. This initiative is an ongoing effort to rebuild downtown public streets in accordance with four values articulated by Burlington’s residents through planning initiatives</a:t>
            </a:r>
            <a:r>
              <a:rPr lang="en-US"/>
              <a:t>:</a:t>
            </a:r>
            <a:endParaRPr lang="en-US" sz="1200" b="0" i="0" kern="1200">
              <a:solidFill>
                <a:schemeClr val="tx1"/>
              </a:solidFill>
              <a:effectLst/>
              <a:latin typeface="+mn-lt"/>
              <a:cs typeface="Calibri"/>
            </a:endParaRPr>
          </a:p>
          <a:p>
            <a:pPr rtl="0" fontAlgn="base"/>
            <a:r>
              <a:rPr lang="en-US" sz="1200" b="0" i="0" kern="1200">
                <a:solidFill>
                  <a:schemeClr val="tx1"/>
                </a:solidFill>
                <a:effectLst/>
                <a:latin typeface="+mn-lt"/>
                <a:ea typeface="+mn-ea"/>
                <a:cs typeface="+mn-cs"/>
              </a:rPr>
              <a:t>Walkable and bikeable — safe for all modes and all levels of accessibility </a:t>
            </a:r>
            <a:endParaRPr lang="en-US" sz="1200" b="0" i="0" kern="1200">
              <a:solidFill>
                <a:schemeClr val="tx1"/>
              </a:solidFill>
              <a:effectLst/>
              <a:latin typeface="+mn-lt"/>
              <a:ea typeface="Calibri"/>
              <a:cs typeface="Calibri"/>
            </a:endParaRPr>
          </a:p>
          <a:p>
            <a:pPr rtl="0" fontAlgn="base"/>
            <a:r>
              <a:rPr lang="en-US" sz="1200" b="0" i="0" kern="1200">
                <a:solidFill>
                  <a:schemeClr val="tx1"/>
                </a:solidFill>
                <a:effectLst/>
                <a:latin typeface="+mn-lt"/>
                <a:ea typeface="+mn-ea"/>
                <a:cs typeface="+mn-cs"/>
              </a:rPr>
              <a:t>Sustainable — both environmentally sustainable, and long-lasting </a:t>
            </a:r>
            <a:endParaRPr lang="en-US" sz="1200" b="0" i="0" kern="1200">
              <a:solidFill>
                <a:schemeClr val="tx1"/>
              </a:solidFill>
              <a:effectLst/>
              <a:latin typeface="+mn-lt"/>
              <a:ea typeface="Calibri"/>
              <a:cs typeface="Calibri"/>
            </a:endParaRPr>
          </a:p>
          <a:p>
            <a:pPr rtl="0" fontAlgn="base"/>
            <a:r>
              <a:rPr lang="en-US" sz="1200" b="0" i="0" kern="1200">
                <a:solidFill>
                  <a:schemeClr val="tx1"/>
                </a:solidFill>
                <a:effectLst/>
                <a:latin typeface="+mn-lt"/>
                <a:ea typeface="+mn-ea"/>
                <a:cs typeface="+mn-cs"/>
              </a:rPr>
              <a:t>Vibrant — to support downtown’s diverse range of public and private activities </a:t>
            </a:r>
            <a:endParaRPr lang="en-US" sz="1200" b="0" i="0" kern="1200">
              <a:solidFill>
                <a:schemeClr val="tx1"/>
              </a:solidFill>
              <a:effectLst/>
              <a:latin typeface="+mn-lt"/>
              <a:ea typeface="Calibri"/>
              <a:cs typeface="Calibri"/>
            </a:endParaRPr>
          </a:p>
          <a:p>
            <a:pPr rtl="0" fontAlgn="base"/>
            <a:r>
              <a:rPr lang="en-US" sz="1200" b="0" i="0" kern="1200">
                <a:solidFill>
                  <a:schemeClr val="tx1"/>
                </a:solidFill>
                <a:effectLst/>
                <a:latin typeface="+mn-lt"/>
                <a:ea typeface="+mn-ea"/>
                <a:cs typeface="+mn-cs"/>
              </a:rPr>
              <a:t>Functional — work for all users, flexible, can be maintained, affordable </a:t>
            </a:r>
            <a:endParaRPr lang="en-US" sz="1200" b="0" i="0" kern="1200">
              <a:solidFill>
                <a:schemeClr val="tx1"/>
              </a:solidFill>
              <a:effectLst/>
              <a:latin typeface="+mn-lt"/>
              <a:ea typeface="Calibri"/>
              <a:cs typeface="Calibri"/>
            </a:endParaRPr>
          </a:p>
          <a:p>
            <a:pPr rtl="0" fontAlgn="base"/>
            <a:endParaRPr lang="en-US" sz="1200" b="0" i="0" kern="1200">
              <a:solidFill>
                <a:schemeClr val="tx1"/>
              </a:solidFill>
              <a:effectLst/>
              <a:latin typeface="+mn-lt"/>
              <a:ea typeface="+mn-ea"/>
              <a:cs typeface="+mn-cs"/>
            </a:endParaRPr>
          </a:p>
          <a:p>
            <a:pPr fontAlgn="base"/>
            <a:r>
              <a:rPr lang="en-US" sz="1200" b="0" i="0" kern="1200">
                <a:solidFill>
                  <a:schemeClr val="tx1"/>
                </a:solidFill>
                <a:effectLst/>
                <a:latin typeface="+mn-lt"/>
                <a:ea typeface="+mn-ea"/>
                <a:cs typeface="+mn-cs"/>
              </a:rPr>
              <a:t>The next phase is redesigning Main Street to be an inclusive </a:t>
            </a:r>
            <a:r>
              <a:rPr lang="en-US"/>
              <a:t>corridor from the highway into</a:t>
            </a:r>
            <a:r>
              <a:rPr lang="en-US" sz="1200" b="0" i="0" kern="1200">
                <a:solidFill>
                  <a:schemeClr val="tx1"/>
                </a:solidFill>
                <a:effectLst/>
                <a:latin typeface="+mn-lt"/>
                <a:ea typeface="+mn-ea"/>
                <a:cs typeface="+mn-cs"/>
              </a:rPr>
              <a:t> downtown and then the waterfront. This plan focuses on narrowing the roadway to create more space for protected bike lanes, pedestrians, and outdoor space. This Great Streets initiative ties in with the city's plans to purposefully develop the downtown streets surrounding City Hall in a “pinwheel” fashion. </a:t>
            </a:r>
            <a:endParaRPr lang="en-US" sz="1200" b="0" i="0" kern="1200">
              <a:solidFill>
                <a:schemeClr val="tx1"/>
              </a:solidFill>
              <a:effectLst/>
              <a:latin typeface="+mn-lt"/>
              <a:ea typeface="Calibri"/>
              <a:cs typeface="Calibri"/>
            </a:endParaRPr>
          </a:p>
          <a:p>
            <a:pPr rtl="0" fontAlgn="base"/>
            <a:endParaRPr lang="en-US" sz="1200" b="0" i="0" kern="1200">
              <a:solidFill>
                <a:schemeClr val="tx1"/>
              </a:solidFill>
              <a:effectLst/>
              <a:latin typeface="+mn-lt"/>
              <a:ea typeface="+mn-ea"/>
              <a:cs typeface="+mn-cs"/>
            </a:endParaRPr>
          </a:p>
          <a:p>
            <a:pPr rtl="0" fontAlgn="base"/>
            <a:r>
              <a:rPr lang="en-US" sz="1200" b="0" i="0" kern="1200">
                <a:solidFill>
                  <a:schemeClr val="tx1"/>
                </a:solidFill>
                <a:effectLst/>
                <a:latin typeface="+mn-lt"/>
                <a:ea typeface="+mn-ea"/>
                <a:cs typeface="+mn-cs"/>
              </a:rPr>
              <a:t>updating built infrastructure to better serve pedestrians and bicyclists stems from the safety tension between this group and vehicles. When streets are designed to optimize vehicles, they deter pedestrians and hinder walkability. Importantly, these new plans do not bar vehicles from the road, but are designed to slow the speed of drivers, making them more conscious of others through deliberate infrastructure design choices. </a:t>
            </a:r>
            <a:endParaRPr lang="en-US" sz="1200" b="0" i="0" kern="1200">
              <a:solidFill>
                <a:schemeClr val="tx1"/>
              </a:solidFill>
              <a:effectLst/>
              <a:latin typeface="+mn-lt"/>
              <a:ea typeface="Calibri"/>
              <a:cs typeface="Calibri"/>
            </a:endParaRPr>
          </a:p>
          <a:p>
            <a:endParaRPr lang="en-US"/>
          </a:p>
        </p:txBody>
      </p:sp>
      <p:sp>
        <p:nvSpPr>
          <p:cNvPr id="4" name="Slide Number Placeholder 3"/>
          <p:cNvSpPr>
            <a:spLocks noGrp="1"/>
          </p:cNvSpPr>
          <p:nvPr>
            <p:ph type="sldNum" sz="quarter" idx="5"/>
          </p:nvPr>
        </p:nvSpPr>
        <p:spPr/>
        <p:txBody>
          <a:bodyPr/>
          <a:lstStyle/>
          <a:p>
            <a:fld id="{4301D3B6-41D4-4D07-AA41-98BDA8142B19}" type="slidenum">
              <a:rPr lang="en-US" smtClean="0"/>
              <a:t>6</a:t>
            </a:fld>
            <a:endParaRPr lang="en-US"/>
          </a:p>
        </p:txBody>
      </p:sp>
    </p:spTree>
    <p:extLst>
      <p:ext uri="{BB962C8B-B14F-4D97-AF65-F5344CB8AC3E}">
        <p14:creationId xmlns:p14="http://schemas.microsoft.com/office/powerpoint/2010/main" val="929066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Specialized transportation options help users access points of location that are not within a bus system, are rides outside of the times on a fixed bus route and/or are too far away to walk or bike to. </a:t>
            </a:r>
            <a:endParaRPr lang="en-US"/>
          </a:p>
          <a:p>
            <a:endParaRPr lang="en-US"/>
          </a:p>
          <a:p>
            <a:r>
              <a:rPr lang="en-US" i="1"/>
              <a:t>Overall, these transportation options seek to close the gap of accessibility when it comes to public transportation options.</a:t>
            </a:r>
            <a:endParaRPr lang="en-US"/>
          </a:p>
          <a:p>
            <a:r>
              <a:rPr lang="en-US" b="1">
                <a:cs typeface="Calibri"/>
              </a:rPr>
              <a:t>SSTA:</a:t>
            </a:r>
            <a:endParaRPr lang="en-US" b="1">
              <a:ea typeface="Calibri"/>
              <a:cs typeface="Calibri"/>
            </a:endParaRPr>
          </a:p>
          <a:p>
            <a:pPr marL="171450" indent="-171450">
              <a:buFont typeface="Arial"/>
              <a:buChar char="•"/>
            </a:pPr>
            <a:r>
              <a:rPr lang="en-US"/>
              <a:t>SSTA is a paratransit service started in Chittenden County in 1982 with the goal to provide transportation services for people who have specialized mobility needs. </a:t>
            </a:r>
            <a:endParaRPr lang="en-US">
              <a:cs typeface="Calibri" panose="020F0502020204030204"/>
            </a:endParaRPr>
          </a:p>
          <a:p>
            <a:pPr marL="171450" indent="-171450">
              <a:buFont typeface="Arial"/>
              <a:buChar char="•"/>
            </a:pPr>
            <a:r>
              <a:rPr lang="en-US"/>
              <a:t>This service works by allowing users to book door to door rides 24-48 hours in advance for a small fee or donation.</a:t>
            </a:r>
            <a:endParaRPr lang="en-US">
              <a:cs typeface="Calibri" panose="020F0502020204030204"/>
            </a:endParaRPr>
          </a:p>
          <a:p>
            <a:pPr marL="171450" indent="-171450">
              <a:buFont typeface="Arial"/>
              <a:buChar char="•"/>
            </a:pPr>
            <a:r>
              <a:rPr lang="en-US"/>
              <a:t> Eligible riders are over the age of 60 </a:t>
            </a:r>
            <a:r>
              <a:rPr lang="en-US" b="1"/>
              <a:t>or</a:t>
            </a:r>
            <a:r>
              <a:rPr lang="en-US"/>
              <a:t> live with an ADA defined disability and the program is designed for folks who live ¾ of a mile from a bus stop (</a:t>
            </a:r>
            <a:r>
              <a:rPr lang="en-US" err="1"/>
              <a:t>Vtrans</a:t>
            </a:r>
            <a:r>
              <a:rPr lang="en-US"/>
              <a:t>, </a:t>
            </a:r>
            <a:r>
              <a:rPr lang="en-US" err="1"/>
              <a:t>n.d</a:t>
            </a:r>
            <a:r>
              <a:rPr lang="en-US"/>
              <a:t>). These rides can be used for a variety of activities such as medical care, meals, shopping, job interviews, employment, and leisure. </a:t>
            </a:r>
            <a:endParaRPr lang="en-US">
              <a:cs typeface="Calibri" panose="020F0502020204030204"/>
            </a:endParaRPr>
          </a:p>
          <a:p>
            <a:pPr marL="171450" indent="-171450">
              <a:buFont typeface="Arial"/>
              <a:buChar char="•"/>
            </a:pPr>
            <a:r>
              <a:rPr lang="en-US"/>
              <a:t>The program uses a combination of lift-equipped vans, sedans, minivans, along with volunteer drivers in their personal cars to operate, which increases the resilience of the program since there is more than one modality of service. </a:t>
            </a:r>
            <a:endParaRPr lang="en-US">
              <a:ea typeface="Calibri" panose="020F0502020204030204"/>
              <a:cs typeface="Calibri" panose="020F0502020204030204"/>
            </a:endParaRPr>
          </a:p>
          <a:p>
            <a:pPr marL="171450" indent="-171450">
              <a:buFont typeface="Arial"/>
              <a:buChar char="•"/>
            </a:pPr>
            <a:r>
              <a:rPr lang="en-US"/>
              <a:t>However, as noted by Councilman Bergman, there needs to be more of a monetary commitment from different stakeholders to subsidize this service throughout the state of Vermont so more individuals can access it.</a:t>
            </a:r>
            <a:endParaRPr lang="en-US">
              <a:ea typeface="Calibri" panose="020F0502020204030204"/>
              <a:cs typeface="Calibri" panose="020F0502020204030204"/>
            </a:endParaRPr>
          </a:p>
          <a:p>
            <a:pPr marL="171450" indent="-171450">
              <a:buFont typeface="Arial"/>
              <a:buChar char="•"/>
            </a:pPr>
            <a:r>
              <a:rPr lang="en-US">
                <a:cs typeface="Calibri"/>
              </a:rPr>
              <a:t>I want to quickly touch on two other kinds of specialized </a:t>
            </a:r>
            <a:r>
              <a:rPr lang="en-US" err="1">
                <a:cs typeface="Calibri"/>
              </a:rPr>
              <a:t>transporation</a:t>
            </a:r>
            <a:r>
              <a:rPr lang="en-US">
                <a:cs typeface="Calibri"/>
              </a:rPr>
              <a:t> services. While they’re not targeted at an aging population, they can  meet the needs of older folks getting to work As we re-</a:t>
            </a:r>
            <a:r>
              <a:rPr lang="en-US" err="1">
                <a:cs typeface="Calibri"/>
              </a:rPr>
              <a:t>intergrate</a:t>
            </a:r>
            <a:r>
              <a:rPr lang="en-US">
                <a:cs typeface="Calibri"/>
              </a:rPr>
              <a:t> older folk back into our workforce, </a:t>
            </a:r>
            <a:endParaRPr lang="en-US">
              <a:ea typeface="Calibri"/>
              <a:cs typeface="Calibri"/>
            </a:endParaRPr>
          </a:p>
          <a:p>
            <a:pPr marL="171450" indent="-171450">
              <a:buFont typeface="Arial"/>
              <a:buChar char="•"/>
            </a:pPr>
            <a:r>
              <a:rPr lang="en-US" b="1">
                <a:cs typeface="Calibri" panose="020F0502020204030204"/>
              </a:rPr>
              <a:t>Commute with Enterprise:</a:t>
            </a:r>
            <a:endParaRPr lang="en-US" b="1">
              <a:ea typeface="Calibri"/>
              <a:cs typeface="Calibri" panose="020F0502020204030204"/>
            </a:endParaRPr>
          </a:p>
          <a:p>
            <a:pPr marL="171450" indent="-171450">
              <a:buFont typeface="Arial"/>
              <a:buChar char="•"/>
            </a:pPr>
            <a:r>
              <a:rPr lang="en-US"/>
              <a:t>An organization can request to implement this service at their workplace by committing at least five members (but up to 15) for a month-long trial run. </a:t>
            </a:r>
            <a:endParaRPr lang="en-US" b="1"/>
          </a:p>
          <a:p>
            <a:pPr marL="171450" indent="-171450">
              <a:buFont typeface="Arial"/>
              <a:buChar char="•"/>
            </a:pPr>
            <a:r>
              <a:rPr lang="en-US"/>
              <a:t>This service works by committing one person to be the driver of the vanpool, their responsibility being to pick up and drop off the other vanpool members on their route. </a:t>
            </a:r>
            <a:endParaRPr lang="en-US" b="1"/>
          </a:p>
          <a:p>
            <a:pPr marL="171450" indent="-171450">
              <a:buFont typeface="Arial"/>
              <a:buChar char="•"/>
            </a:pPr>
            <a:r>
              <a:rPr lang="en-US"/>
              <a:t>This initiative eliminates single occupancy vehicle use increases connectedness between co-workers and provides someone access with a car they can then use outside of working hours. </a:t>
            </a:r>
            <a:endParaRPr lang="en-US" b="1"/>
          </a:p>
          <a:p>
            <a:pPr marL="171450" indent="-171450">
              <a:buFont typeface="Arial"/>
              <a:buChar char="•"/>
            </a:pPr>
            <a:r>
              <a:rPr lang="en-US"/>
              <a:t>If an organization finds this initiative to be useful and working well for their employee population, they employees can share the cost of the vanpool which includes a gas card, an emergency roadside assistance service and vehicle maintenance vouchers. This transportation option is strong in the sense that it can be a cost-effective solution for employees to get to work and especially helpful for someone who does not have access to a personal vehicle (Connecting commuters, </a:t>
            </a:r>
            <a:r>
              <a:rPr lang="en-US" err="1"/>
              <a:t>n.d</a:t>
            </a:r>
            <a:r>
              <a:rPr lang="en-US"/>
              <a:t>).</a:t>
            </a:r>
            <a:endParaRPr lang="en-US" b="1"/>
          </a:p>
          <a:p>
            <a:pPr marL="171450" indent="-171450">
              <a:buFont typeface="Arial"/>
              <a:buChar char="•"/>
            </a:pPr>
            <a:r>
              <a:rPr lang="en-US"/>
              <a:t> Organizations that have used this resource have reported that not only did it provide a reliable transportation option, it also gave opportunity for employees to bond with one another, leading to a more positive work environment (INTERVIEW).</a:t>
            </a:r>
            <a:endParaRPr lang="en-US" b="1"/>
          </a:p>
          <a:p>
            <a:r>
              <a:rPr lang="en-US" b="1">
                <a:cs typeface="Calibri" panose="020F0502020204030204"/>
              </a:rPr>
              <a:t>CarShare Vermont:</a:t>
            </a:r>
            <a:endParaRPr lang="en-US" b="1">
              <a:ea typeface="Calibri"/>
              <a:cs typeface="Calibri" panose="020F0502020204030204"/>
            </a:endParaRPr>
          </a:p>
          <a:p>
            <a:pPr marL="171450" indent="-171450">
              <a:buFont typeface="Arial"/>
              <a:buChar char="•"/>
            </a:pPr>
            <a:r>
              <a:rPr lang="en-US"/>
              <a:t>This organization uses a model that helps members access and share cars by allowing them to book cars on specific times and days. </a:t>
            </a:r>
            <a:endParaRPr lang="en-US" b="1"/>
          </a:p>
          <a:p>
            <a:pPr marL="171450" indent="-171450">
              <a:buFont typeface="Arial"/>
              <a:buChar char="•"/>
            </a:pPr>
            <a:r>
              <a:rPr lang="en-US"/>
              <a:t>The member then goes to the car pick up “pod” and can use the car for the full duration that they have requested. </a:t>
            </a:r>
            <a:endParaRPr lang="en-US" b="1"/>
          </a:p>
          <a:p>
            <a:pPr marL="171450" indent="-171450">
              <a:buFont typeface="Arial"/>
              <a:buChar char="•"/>
            </a:pPr>
            <a:r>
              <a:rPr lang="en-US"/>
              <a:t>Members pay a fee and pay a fixed amount per use based on mileage and gas prices and have access to roadside services, a gas card, and repair services included in their membership fee</a:t>
            </a:r>
            <a:endParaRPr lang="en-US" b="1"/>
          </a:p>
          <a:p>
            <a:pPr marL="171450" indent="-171450">
              <a:buFont typeface="Arial"/>
              <a:buChar char="•"/>
            </a:pPr>
            <a:r>
              <a:rPr lang="en-US"/>
              <a:t>Additionally, they offer income-based eligibility in the form of lower membership fee for qualifying applicants. </a:t>
            </a:r>
            <a:endParaRPr lang="en-US" b="1"/>
          </a:p>
          <a:p>
            <a:pPr marL="171450" indent="-171450">
              <a:buFont typeface="Arial"/>
              <a:buChar char="•"/>
            </a:pPr>
            <a:r>
              <a:rPr lang="en-US"/>
              <a:t>CarShare is a strong option for someone who does not own a car and would like to have one available to them when public transportation options do not meet their needs. </a:t>
            </a:r>
            <a:endParaRPr lang="en-US" b="1">
              <a:cs typeface="Calibri" panose="020F0502020204030204"/>
            </a:endParaRPr>
          </a:p>
        </p:txBody>
      </p:sp>
      <p:sp>
        <p:nvSpPr>
          <p:cNvPr id="4" name="Slide Number Placeholder 3"/>
          <p:cNvSpPr>
            <a:spLocks noGrp="1"/>
          </p:cNvSpPr>
          <p:nvPr>
            <p:ph type="sldNum" sz="quarter" idx="5"/>
          </p:nvPr>
        </p:nvSpPr>
        <p:spPr/>
        <p:txBody>
          <a:bodyPr/>
          <a:lstStyle/>
          <a:p>
            <a:fld id="{4301D3B6-41D4-4D07-AA41-98BDA8142B19}" type="slidenum">
              <a:t>7</a:t>
            </a:fld>
            <a:endParaRPr lang="en-US"/>
          </a:p>
        </p:txBody>
      </p:sp>
    </p:spTree>
    <p:extLst>
      <p:ext uri="{BB962C8B-B14F-4D97-AF65-F5344CB8AC3E}">
        <p14:creationId xmlns:p14="http://schemas.microsoft.com/office/powerpoint/2010/main" val="1684461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want to emphasize that Burlington's seniors are in the same age demographic but have diverse needs and abilities, so our recommendations are focused on several transit modalities in accordance with transportation demand management.</a:t>
            </a:r>
          </a:p>
          <a:p>
            <a:endParaRPr lang="en-US"/>
          </a:p>
          <a:p>
            <a:r>
              <a:rPr lang="en-US"/>
              <a:t>Green Mountain Transit is the largest bus system in VT, the free fare policy makes the biggest impact in Chittenden county. Next, we encourage the diversification of funding streams. Vermont cannot be reliant on federal funds such as American Rescue Plan Act and TIF bond that depend on the sitting president. We need to diversify funding across scales. Furthermore, the municipal bond was voted against in Burlington, this shows general hesitancy around raising taxes for </a:t>
            </a:r>
            <a:r>
              <a:rPr lang="en-US" err="1"/>
              <a:t>Burlingtonians</a:t>
            </a:r>
            <a:r>
              <a:rPr lang="en-US"/>
              <a:t>.</a:t>
            </a:r>
            <a:endParaRPr lang="en-US">
              <a:cs typeface="Calibri"/>
            </a:endParaRPr>
          </a:p>
          <a:p>
            <a:endParaRPr lang="en-US"/>
          </a:p>
          <a:p>
            <a:r>
              <a:rPr lang="en-US"/>
              <a:t>Next, we support greater collaboration between stakeholders as seen in other parts of the state. For example, Grace</a:t>
            </a:r>
            <a:r>
              <a:rPr lang="en-US" sz="1200" b="0" i="0" kern="1200">
                <a:solidFill>
                  <a:schemeClr val="tx1"/>
                </a:solidFill>
                <a:effectLst/>
                <a:latin typeface="+mn-lt"/>
                <a:ea typeface="+mn-ea"/>
                <a:cs typeface="+mn-cs"/>
              </a:rPr>
              <a:t> Cottage Family Health &amp; Hospital has partnered with Green Mountain RSVP to recruit new volunteer drivers in the West River Valley and surrounding towns so that seniors can have improved access to medical appointments and wellness services in the Brattleboro area.</a:t>
            </a:r>
            <a:r>
              <a:rPr lang="en-US"/>
              <a:t> </a:t>
            </a:r>
            <a:r>
              <a:rPr lang="en-US" sz="1200" b="0" i="0" kern="1200">
                <a:solidFill>
                  <a:schemeClr val="tx1"/>
                </a:solidFill>
                <a:effectLst/>
                <a:latin typeface="+mn-lt"/>
                <a:ea typeface="+mn-ea"/>
                <a:cs typeface="+mn-cs"/>
              </a:rPr>
              <a:t>This is a neighbor-to-neighbor assistance program can be adapted using </a:t>
            </a:r>
            <a:r>
              <a:rPr lang="en-US"/>
              <a:t>specialized</a:t>
            </a:r>
            <a:r>
              <a:rPr lang="en-US" sz="1200" b="0" i="0" kern="1200">
                <a:solidFill>
                  <a:schemeClr val="tx1"/>
                </a:solidFill>
                <a:effectLst/>
                <a:latin typeface="+mn-lt"/>
                <a:ea typeface="+mn-ea"/>
                <a:cs typeface="+mn-cs"/>
              </a:rPr>
              <a:t> transportation services and major destinations like UVMMC. Transportation for medical rides is a top priority now as seniors attempt to live at home longer in life.</a:t>
            </a:r>
            <a:endParaRPr lang="en-US">
              <a:cs typeface="Calibri"/>
            </a:endParaRPr>
          </a:p>
          <a:p>
            <a:endParaRPr lang="en-US"/>
          </a:p>
          <a:p>
            <a:r>
              <a:rPr lang="en-US">
                <a:cs typeface="Calibri"/>
              </a:rPr>
              <a:t>Our fourth recommendation is for the Burlington Aging Council to commission a generational transportation assessment using participatory practices. It's crucial to understand the needs of all demographics to prepare strategically for the ensuing generation of aging individuals.</a:t>
            </a:r>
            <a:endParaRPr lang="en-US">
              <a:ea typeface="Calibri"/>
              <a:cs typeface="Calibri"/>
            </a:endParaRPr>
          </a:p>
          <a:p>
            <a:endParaRPr lang="en-US"/>
          </a:p>
          <a:p>
            <a:r>
              <a:rPr lang="en-US"/>
              <a:t>FINISH</a:t>
            </a:r>
            <a:endParaRPr lang="en-US">
              <a:cs typeface="Calibri"/>
            </a:endParaRPr>
          </a:p>
          <a:p>
            <a:r>
              <a:rPr lang="en-US"/>
              <a:t>Finally, strategic investment in transportation can help overcome barrier by the BIPOC community, provide access to third places, and enable aging workers to re-enter the workforce. Tying together the problems earlier addressed by our peers, transportation is a keystone opportunity to address sustainability and accessibility in Burlington. Modernization of these structures could enable Burlington to be a model age-friendly community with the help and encouragement from Burlington Aging Council. </a:t>
            </a:r>
            <a:endParaRPr lang="en-US">
              <a:ea typeface="Calibri"/>
              <a:cs typeface="Calibri"/>
            </a:endParaRPr>
          </a:p>
        </p:txBody>
      </p:sp>
      <p:sp>
        <p:nvSpPr>
          <p:cNvPr id="4" name="Slide Number Placeholder 3"/>
          <p:cNvSpPr>
            <a:spLocks noGrp="1"/>
          </p:cNvSpPr>
          <p:nvPr>
            <p:ph type="sldNum" sz="quarter" idx="5"/>
          </p:nvPr>
        </p:nvSpPr>
        <p:spPr/>
        <p:txBody>
          <a:bodyPr/>
          <a:lstStyle/>
          <a:p>
            <a:fld id="{4301D3B6-41D4-4D07-AA41-98BDA8142B19}" type="slidenum">
              <a:rPr lang="en-US" smtClean="0"/>
              <a:t>8</a:t>
            </a:fld>
            <a:endParaRPr lang="en-US"/>
          </a:p>
        </p:txBody>
      </p:sp>
    </p:spTree>
    <p:extLst>
      <p:ext uri="{BB962C8B-B14F-4D97-AF65-F5344CB8AC3E}">
        <p14:creationId xmlns:p14="http://schemas.microsoft.com/office/powerpoint/2010/main" val="1153191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01D3B6-41D4-4D07-AA41-98BDA8142B19}" type="slidenum">
              <a:rPr lang="en-US" smtClean="0"/>
              <a:t>10</a:t>
            </a:fld>
            <a:endParaRPr lang="en-US"/>
          </a:p>
        </p:txBody>
      </p:sp>
    </p:spTree>
    <p:extLst>
      <p:ext uri="{BB962C8B-B14F-4D97-AF65-F5344CB8AC3E}">
        <p14:creationId xmlns:p14="http://schemas.microsoft.com/office/powerpoint/2010/main" val="259769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DD129-A8C2-419E-B641-6CC90F50732D}"/>
              </a:ext>
            </a:extLst>
          </p:cNvPr>
          <p:cNvSpPr>
            <a:spLocks noGrp="1"/>
          </p:cNvSpPr>
          <p:nvPr>
            <p:ph type="ctrTitle"/>
          </p:nvPr>
        </p:nvSpPr>
        <p:spPr>
          <a:xfrm>
            <a:off x="762000" y="1524000"/>
            <a:ext cx="10668000" cy="22860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B33C04-8A23-4499-A6EF-1D190F0FB38E}"/>
              </a:ext>
            </a:extLst>
          </p:cNvPr>
          <p:cNvSpPr>
            <a:spLocks noGrp="1"/>
          </p:cNvSpPr>
          <p:nvPr>
            <p:ph type="subTitle" idx="1"/>
          </p:nvPr>
        </p:nvSpPr>
        <p:spPr>
          <a:xfrm>
            <a:off x="762000" y="4571999"/>
            <a:ext cx="10668000" cy="15240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FA99FB-5674-4BC5-949F-8D45EC167511}"/>
              </a:ext>
            </a:extLst>
          </p:cNvPr>
          <p:cNvSpPr>
            <a:spLocks noGrp="1"/>
          </p:cNvSpPr>
          <p:nvPr>
            <p:ph type="dt" sz="half" idx="10"/>
          </p:nvPr>
        </p:nvSpPr>
        <p:spPr/>
        <p:txBody>
          <a:bodyPr/>
          <a:lstStyle/>
          <a:p>
            <a:fld id="{76969C88-B244-455D-A017-012B25B1ACDD}" type="datetimeFigureOut">
              <a:rPr lang="en-US" smtClean="0"/>
              <a:t>5/1/2022</a:t>
            </a:fld>
            <a:endParaRPr lang="en-US"/>
          </a:p>
        </p:txBody>
      </p:sp>
      <p:sp>
        <p:nvSpPr>
          <p:cNvPr id="5" name="Footer Placeholder 4">
            <a:extLst>
              <a:ext uri="{FF2B5EF4-FFF2-40B4-BE49-F238E27FC236}">
                <a16:creationId xmlns:a16="http://schemas.microsoft.com/office/drawing/2014/main" id="{0763CF93-DD67-4FE2-8083-864693FE8E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05E934-32B6-44B1-9622-67F30BDA3F3A}"/>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768741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A5B09-FC60-445F-8A12-79869BEC60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A219F7-87F2-409F-BB0B-8FE9270C98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C2BB8-59E0-4EB2-B3BE-59D8641EE133}"/>
              </a:ext>
            </a:extLst>
          </p:cNvPr>
          <p:cNvSpPr>
            <a:spLocks noGrp="1"/>
          </p:cNvSpPr>
          <p:nvPr>
            <p:ph type="dt" sz="half" idx="10"/>
          </p:nvPr>
        </p:nvSpPr>
        <p:spPr/>
        <p:txBody>
          <a:bodyPr/>
          <a:lstStyle/>
          <a:p>
            <a:fld id="{76969C88-B244-455D-A017-012B25B1ACDD}" type="datetimeFigureOut">
              <a:rPr lang="en-US" smtClean="0"/>
              <a:t>5/1/2022</a:t>
            </a:fld>
            <a:endParaRPr lang="en-US"/>
          </a:p>
        </p:txBody>
      </p:sp>
      <p:sp>
        <p:nvSpPr>
          <p:cNvPr id="5" name="Footer Placeholder 4">
            <a:extLst>
              <a:ext uri="{FF2B5EF4-FFF2-40B4-BE49-F238E27FC236}">
                <a16:creationId xmlns:a16="http://schemas.microsoft.com/office/drawing/2014/main" id="{2D56984E-C0DE-461B-8011-8FC31B0EE9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FE7C03-68D3-445E-A5A2-8A935CFC97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485845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21F0D7-112D-48B1-B32B-170B1AA2B51E}"/>
              </a:ext>
            </a:extLst>
          </p:cNvPr>
          <p:cNvSpPr>
            <a:spLocks noGrp="1"/>
          </p:cNvSpPr>
          <p:nvPr>
            <p:ph type="title" orient="vert"/>
          </p:nvPr>
        </p:nvSpPr>
        <p:spPr>
          <a:xfrm>
            <a:off x="9143998" y="761999"/>
            <a:ext cx="2286000" cy="5334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27A7C1-8E5B-41DA-9802-F242D382B66B}"/>
              </a:ext>
            </a:extLst>
          </p:cNvPr>
          <p:cNvSpPr>
            <a:spLocks noGrp="1"/>
          </p:cNvSpPr>
          <p:nvPr>
            <p:ph type="body" orient="vert" idx="1"/>
          </p:nvPr>
        </p:nvSpPr>
        <p:spPr>
          <a:xfrm>
            <a:off x="762001" y="761999"/>
            <a:ext cx="7619999" cy="5334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961CC7-F5B1-464A-8127-60645FB21081}"/>
              </a:ext>
            </a:extLst>
          </p:cNvPr>
          <p:cNvSpPr>
            <a:spLocks noGrp="1"/>
          </p:cNvSpPr>
          <p:nvPr>
            <p:ph type="dt" sz="half" idx="10"/>
          </p:nvPr>
        </p:nvSpPr>
        <p:spPr/>
        <p:txBody>
          <a:bodyPr/>
          <a:lstStyle/>
          <a:p>
            <a:fld id="{76969C88-B244-455D-A017-012B25B1ACDD}" type="datetimeFigureOut">
              <a:rPr lang="en-US" smtClean="0"/>
              <a:t>5/1/2022</a:t>
            </a:fld>
            <a:endParaRPr lang="en-US"/>
          </a:p>
        </p:txBody>
      </p:sp>
      <p:sp>
        <p:nvSpPr>
          <p:cNvPr id="5" name="Footer Placeholder 4">
            <a:extLst>
              <a:ext uri="{FF2B5EF4-FFF2-40B4-BE49-F238E27FC236}">
                <a16:creationId xmlns:a16="http://schemas.microsoft.com/office/drawing/2014/main" id="{53B94302-B381-4F37-A9FF-5CC5519175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707151-541F-4104-B989-83A9DCA6E61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266425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AF011-A499-4054-89BF-A4800A68F6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6FB6E8-D956-45B5-9B4A-9D31DF466B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CDB9DB-9E62-4292-915C-1DD4134740DB}"/>
              </a:ext>
            </a:extLst>
          </p:cNvPr>
          <p:cNvSpPr>
            <a:spLocks noGrp="1"/>
          </p:cNvSpPr>
          <p:nvPr>
            <p:ph type="dt" sz="half" idx="10"/>
          </p:nvPr>
        </p:nvSpPr>
        <p:spPr/>
        <p:txBody>
          <a:bodyPr/>
          <a:lstStyle/>
          <a:p>
            <a:fld id="{76969C88-B244-455D-A017-012B25B1ACDD}" type="datetimeFigureOut">
              <a:rPr lang="en-US" smtClean="0"/>
              <a:t>5/1/2022</a:t>
            </a:fld>
            <a:endParaRPr lang="en-US"/>
          </a:p>
        </p:txBody>
      </p:sp>
      <p:sp>
        <p:nvSpPr>
          <p:cNvPr id="5" name="Footer Placeholder 4">
            <a:extLst>
              <a:ext uri="{FF2B5EF4-FFF2-40B4-BE49-F238E27FC236}">
                <a16:creationId xmlns:a16="http://schemas.microsoft.com/office/drawing/2014/main" id="{2BD462F1-BC30-4172-8353-363123A1DB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92EE8A-96DF-4D7D-B434-778324756D04}"/>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953421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453A-F2B4-4EDB-B8FA-150267BC1A9A}"/>
              </a:ext>
            </a:extLst>
          </p:cNvPr>
          <p:cNvSpPr>
            <a:spLocks noGrp="1"/>
          </p:cNvSpPr>
          <p:nvPr>
            <p:ph type="title"/>
          </p:nvPr>
        </p:nvSpPr>
        <p:spPr>
          <a:xfrm>
            <a:off x="762000" y="1524000"/>
            <a:ext cx="10668000" cy="3038475"/>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C46C51-ADF1-48FC-A4D9-38C369E78304}"/>
              </a:ext>
            </a:extLst>
          </p:cNvPr>
          <p:cNvSpPr>
            <a:spLocks noGrp="1"/>
          </p:cNvSpPr>
          <p:nvPr>
            <p:ph type="body" idx="1"/>
          </p:nvPr>
        </p:nvSpPr>
        <p:spPr>
          <a:xfrm>
            <a:off x="762000" y="4589463"/>
            <a:ext cx="10668000" cy="15065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C43B56-4DC7-490B-AEFD-55ED1ECFF82E}"/>
              </a:ext>
            </a:extLst>
          </p:cNvPr>
          <p:cNvSpPr>
            <a:spLocks noGrp="1"/>
          </p:cNvSpPr>
          <p:nvPr>
            <p:ph type="dt" sz="half" idx="10"/>
          </p:nvPr>
        </p:nvSpPr>
        <p:spPr/>
        <p:txBody>
          <a:bodyPr/>
          <a:lstStyle/>
          <a:p>
            <a:fld id="{76969C88-B244-455D-A017-012B25B1ACDD}" type="datetimeFigureOut">
              <a:rPr lang="en-US" smtClean="0"/>
              <a:t>5/1/2022</a:t>
            </a:fld>
            <a:endParaRPr lang="en-US"/>
          </a:p>
        </p:txBody>
      </p:sp>
      <p:sp>
        <p:nvSpPr>
          <p:cNvPr id="5" name="Footer Placeholder 4">
            <a:extLst>
              <a:ext uri="{FF2B5EF4-FFF2-40B4-BE49-F238E27FC236}">
                <a16:creationId xmlns:a16="http://schemas.microsoft.com/office/drawing/2014/main" id="{454738F8-C4B2-41D8-B627-A6DDB24B2D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F43D49-23F8-4C4B-9C30-EDC030EE6F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079415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5556D-6916-42E6-8820-8A0D328A50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2747A5-C962-477F-89AA-A32385D57996}"/>
              </a:ext>
            </a:extLst>
          </p:cNvPr>
          <p:cNvSpPr>
            <a:spLocks noGrp="1"/>
          </p:cNvSpPr>
          <p:nvPr>
            <p:ph sz="half" idx="1"/>
          </p:nvPr>
        </p:nvSpPr>
        <p:spPr>
          <a:xfrm>
            <a:off x="762000" y="2285999"/>
            <a:ext cx="5151119"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D08312-30FC-44D8-B2A9-B5CAAD9F066F}"/>
              </a:ext>
            </a:extLst>
          </p:cNvPr>
          <p:cNvSpPr>
            <a:spLocks noGrp="1"/>
          </p:cNvSpPr>
          <p:nvPr>
            <p:ph sz="half" idx="2"/>
          </p:nvPr>
        </p:nvSpPr>
        <p:spPr>
          <a:xfrm>
            <a:off x="6278879" y="2285999"/>
            <a:ext cx="5151121"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ED84EB-AF90-4F19-A376-0FE5E50F9EA5}"/>
              </a:ext>
            </a:extLst>
          </p:cNvPr>
          <p:cNvSpPr>
            <a:spLocks noGrp="1"/>
          </p:cNvSpPr>
          <p:nvPr>
            <p:ph type="dt" sz="half" idx="10"/>
          </p:nvPr>
        </p:nvSpPr>
        <p:spPr/>
        <p:txBody>
          <a:bodyPr/>
          <a:lstStyle/>
          <a:p>
            <a:fld id="{76969C88-B244-455D-A017-012B25B1ACDD}" type="datetimeFigureOut">
              <a:rPr lang="en-US" smtClean="0"/>
              <a:t>5/1/2022</a:t>
            </a:fld>
            <a:endParaRPr lang="en-US"/>
          </a:p>
        </p:txBody>
      </p:sp>
      <p:sp>
        <p:nvSpPr>
          <p:cNvPr id="6" name="Footer Placeholder 5">
            <a:extLst>
              <a:ext uri="{FF2B5EF4-FFF2-40B4-BE49-F238E27FC236}">
                <a16:creationId xmlns:a16="http://schemas.microsoft.com/office/drawing/2014/main" id="{7B838ED0-2789-41E4-A36E-83F92CA2E8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221A83-6D60-45F0-9173-5F6D2438BC3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243120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FFAE2-03F4-4A94-86C4-9305B237CA89}"/>
              </a:ext>
            </a:extLst>
          </p:cNvPr>
          <p:cNvSpPr>
            <a:spLocks noGrp="1"/>
          </p:cNvSpPr>
          <p:nvPr>
            <p:ph type="title"/>
          </p:nvPr>
        </p:nvSpPr>
        <p:spPr>
          <a:xfrm>
            <a:off x="762000" y="762000"/>
            <a:ext cx="10668000" cy="1524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BAC5A5-E184-46B6-8AB5-C8E132D3624B}"/>
              </a:ext>
            </a:extLst>
          </p:cNvPr>
          <p:cNvSpPr>
            <a:spLocks noGrp="1"/>
          </p:cNvSpPr>
          <p:nvPr>
            <p:ph type="body" idx="1"/>
          </p:nvPr>
        </p:nvSpPr>
        <p:spPr>
          <a:xfrm>
            <a:off x="762000" y="2285999"/>
            <a:ext cx="5151119"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DCFE87-5D80-45CB-9D13-DFC9AFCEC7F9}"/>
              </a:ext>
            </a:extLst>
          </p:cNvPr>
          <p:cNvSpPr>
            <a:spLocks noGrp="1"/>
          </p:cNvSpPr>
          <p:nvPr>
            <p:ph sz="half" idx="2"/>
          </p:nvPr>
        </p:nvSpPr>
        <p:spPr>
          <a:xfrm>
            <a:off x="762000" y="3048000"/>
            <a:ext cx="5151119"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AC1E5A-8423-4749-8EDA-E13425F69658}"/>
              </a:ext>
            </a:extLst>
          </p:cNvPr>
          <p:cNvSpPr>
            <a:spLocks noGrp="1"/>
          </p:cNvSpPr>
          <p:nvPr>
            <p:ph type="body" sz="quarter" idx="3"/>
          </p:nvPr>
        </p:nvSpPr>
        <p:spPr>
          <a:xfrm>
            <a:off x="6278878" y="2286000"/>
            <a:ext cx="5151122"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832AAA-4BB8-4A3D-9C79-516F82F8001D}"/>
              </a:ext>
            </a:extLst>
          </p:cNvPr>
          <p:cNvSpPr>
            <a:spLocks noGrp="1"/>
          </p:cNvSpPr>
          <p:nvPr>
            <p:ph sz="quarter" idx="4"/>
          </p:nvPr>
        </p:nvSpPr>
        <p:spPr>
          <a:xfrm>
            <a:off x="6278878" y="3048000"/>
            <a:ext cx="5151122"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0BEC63-51D3-4C70-B804-BE9EF765AD21}"/>
              </a:ext>
            </a:extLst>
          </p:cNvPr>
          <p:cNvSpPr>
            <a:spLocks noGrp="1"/>
          </p:cNvSpPr>
          <p:nvPr>
            <p:ph type="dt" sz="half" idx="10"/>
          </p:nvPr>
        </p:nvSpPr>
        <p:spPr/>
        <p:txBody>
          <a:bodyPr/>
          <a:lstStyle/>
          <a:p>
            <a:fld id="{76969C88-B244-455D-A017-012B25B1ACDD}" type="datetimeFigureOut">
              <a:rPr lang="en-US" smtClean="0"/>
              <a:t>5/1/2022</a:t>
            </a:fld>
            <a:endParaRPr lang="en-US"/>
          </a:p>
        </p:txBody>
      </p:sp>
      <p:sp>
        <p:nvSpPr>
          <p:cNvPr id="8" name="Footer Placeholder 7">
            <a:extLst>
              <a:ext uri="{FF2B5EF4-FFF2-40B4-BE49-F238E27FC236}">
                <a16:creationId xmlns:a16="http://schemas.microsoft.com/office/drawing/2014/main" id="{735CA295-8563-402F-92C3-1F20C977C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FA5918-109D-4342-84C0-9774A52C9E7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848873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F2662-CBD1-4498-9B6E-2961F5EF1B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F739AE-8101-4C18-8CF3-911BDF3978A8}"/>
              </a:ext>
            </a:extLst>
          </p:cNvPr>
          <p:cNvSpPr>
            <a:spLocks noGrp="1"/>
          </p:cNvSpPr>
          <p:nvPr>
            <p:ph type="dt" sz="half" idx="10"/>
          </p:nvPr>
        </p:nvSpPr>
        <p:spPr/>
        <p:txBody>
          <a:bodyPr/>
          <a:lstStyle/>
          <a:p>
            <a:fld id="{76969C88-B244-455D-A017-012B25B1ACDD}" type="datetimeFigureOut">
              <a:rPr lang="en-US" smtClean="0"/>
              <a:t>5/1/2022</a:t>
            </a:fld>
            <a:endParaRPr lang="en-US"/>
          </a:p>
        </p:txBody>
      </p:sp>
      <p:sp>
        <p:nvSpPr>
          <p:cNvPr id="4" name="Footer Placeholder 3">
            <a:extLst>
              <a:ext uri="{FF2B5EF4-FFF2-40B4-BE49-F238E27FC236}">
                <a16:creationId xmlns:a16="http://schemas.microsoft.com/office/drawing/2014/main" id="{66EB1C88-D181-449C-9BE1-E85068C188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38A2C9-E93B-4F0A-A021-9E3AEBC3FA8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031402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0AE8D9-9B42-438E-ADA6-CCFE45788460}"/>
              </a:ext>
            </a:extLst>
          </p:cNvPr>
          <p:cNvSpPr>
            <a:spLocks noGrp="1"/>
          </p:cNvSpPr>
          <p:nvPr>
            <p:ph type="dt" sz="half" idx="10"/>
          </p:nvPr>
        </p:nvSpPr>
        <p:spPr/>
        <p:txBody>
          <a:bodyPr/>
          <a:lstStyle/>
          <a:p>
            <a:fld id="{76969C88-B244-455D-A017-012B25B1ACDD}" type="datetimeFigureOut">
              <a:rPr lang="en-US" smtClean="0"/>
              <a:t>5/1/2022</a:t>
            </a:fld>
            <a:endParaRPr lang="en-US"/>
          </a:p>
        </p:txBody>
      </p:sp>
      <p:sp>
        <p:nvSpPr>
          <p:cNvPr id="3" name="Footer Placeholder 2">
            <a:extLst>
              <a:ext uri="{FF2B5EF4-FFF2-40B4-BE49-F238E27FC236}">
                <a16:creationId xmlns:a16="http://schemas.microsoft.com/office/drawing/2014/main" id="{C4F792B9-A8AF-4E13-8A25-741E89691E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3A2CF6-DBC5-4491-B213-B3CD09D3130C}"/>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039805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27076-58C8-494C-B6B1-DC86F62DDC24}"/>
              </a:ext>
            </a:extLst>
          </p:cNvPr>
          <p:cNvSpPr>
            <a:spLocks noGrp="1"/>
          </p:cNvSpPr>
          <p:nvPr>
            <p:ph type="title"/>
          </p:nvPr>
        </p:nvSpPr>
        <p:spPr>
          <a:xfrm>
            <a:off x="762000" y="761998"/>
            <a:ext cx="3810000" cy="1524002"/>
          </a:xfrm>
        </p:spPr>
        <p:txBody>
          <a:bodyPr anchor="t" anchorCtr="0"/>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F29E36-0340-452F-8D0A-1BC3F3A388CF}"/>
              </a:ext>
            </a:extLst>
          </p:cNvPr>
          <p:cNvSpPr>
            <a:spLocks noGrp="1"/>
          </p:cNvSpPr>
          <p:nvPr>
            <p:ph idx="1"/>
          </p:nvPr>
        </p:nvSpPr>
        <p:spPr>
          <a:xfrm>
            <a:off x="5334000" y="762001"/>
            <a:ext cx="6096000"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051C2E-E587-45E8-BDB1-DFF2F2791BF6}"/>
              </a:ext>
            </a:extLst>
          </p:cNvPr>
          <p:cNvSpPr>
            <a:spLocks noGrp="1"/>
          </p:cNvSpPr>
          <p:nvPr>
            <p:ph type="body" sz="half" idx="2"/>
          </p:nvPr>
        </p:nvSpPr>
        <p:spPr>
          <a:xfrm>
            <a:off x="762000" y="2286000"/>
            <a:ext cx="3810000" cy="38100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21D993-DEDD-470E-B48B-CB053A55A119}"/>
              </a:ext>
            </a:extLst>
          </p:cNvPr>
          <p:cNvSpPr>
            <a:spLocks noGrp="1"/>
          </p:cNvSpPr>
          <p:nvPr>
            <p:ph type="dt" sz="half" idx="10"/>
          </p:nvPr>
        </p:nvSpPr>
        <p:spPr/>
        <p:txBody>
          <a:bodyPr/>
          <a:lstStyle/>
          <a:p>
            <a:fld id="{76969C88-B244-455D-A017-012B25B1ACDD}" type="datetimeFigureOut">
              <a:rPr lang="en-US" smtClean="0"/>
              <a:t>5/1/2022</a:t>
            </a:fld>
            <a:endParaRPr lang="en-US"/>
          </a:p>
        </p:txBody>
      </p:sp>
      <p:sp>
        <p:nvSpPr>
          <p:cNvPr id="6" name="Footer Placeholder 5">
            <a:extLst>
              <a:ext uri="{FF2B5EF4-FFF2-40B4-BE49-F238E27FC236}">
                <a16:creationId xmlns:a16="http://schemas.microsoft.com/office/drawing/2014/main" id="{67926C64-7401-4CA4-859F-74472AF869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108F41-F1F6-431C-9B45-8A447F188CB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022989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104FB-422C-4023-9381-EB12F1582D44}"/>
              </a:ext>
            </a:extLst>
          </p:cNvPr>
          <p:cNvSpPr>
            <a:spLocks noGrp="1"/>
          </p:cNvSpPr>
          <p:nvPr>
            <p:ph type="title"/>
          </p:nvPr>
        </p:nvSpPr>
        <p:spPr>
          <a:xfrm>
            <a:off x="762001" y="762000"/>
            <a:ext cx="3809999" cy="1524000"/>
          </a:xfrm>
        </p:spPr>
        <p:txBody>
          <a:bodyPr anchor="t" anchorCtr="0"/>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DBA3AA-DE44-4B1F-91D1-09F67B89B941}"/>
              </a:ext>
            </a:extLst>
          </p:cNvPr>
          <p:cNvSpPr>
            <a:spLocks noGrp="1"/>
          </p:cNvSpPr>
          <p:nvPr>
            <p:ph type="pic" idx="1"/>
          </p:nvPr>
        </p:nvSpPr>
        <p:spPr>
          <a:xfrm>
            <a:off x="5334000" y="762001"/>
            <a:ext cx="6021388" cy="533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A27B131-5117-4106-80DB-2AB208C4C953}"/>
              </a:ext>
            </a:extLst>
          </p:cNvPr>
          <p:cNvSpPr>
            <a:spLocks noGrp="1"/>
          </p:cNvSpPr>
          <p:nvPr>
            <p:ph type="body" sz="half" idx="2"/>
          </p:nvPr>
        </p:nvSpPr>
        <p:spPr>
          <a:xfrm>
            <a:off x="762001" y="2286000"/>
            <a:ext cx="3809999" cy="381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13918A-7F23-4C72-8E80-591324A3046C}"/>
              </a:ext>
            </a:extLst>
          </p:cNvPr>
          <p:cNvSpPr>
            <a:spLocks noGrp="1"/>
          </p:cNvSpPr>
          <p:nvPr>
            <p:ph type="dt" sz="half" idx="10"/>
          </p:nvPr>
        </p:nvSpPr>
        <p:spPr/>
        <p:txBody>
          <a:bodyPr/>
          <a:lstStyle/>
          <a:p>
            <a:fld id="{76969C88-B244-455D-A017-012B25B1ACDD}" type="datetimeFigureOut">
              <a:rPr lang="en-US" smtClean="0"/>
              <a:t>5/1/2022</a:t>
            </a:fld>
            <a:endParaRPr lang="en-US"/>
          </a:p>
        </p:txBody>
      </p:sp>
      <p:sp>
        <p:nvSpPr>
          <p:cNvPr id="6" name="Footer Placeholder 5">
            <a:extLst>
              <a:ext uri="{FF2B5EF4-FFF2-40B4-BE49-F238E27FC236}">
                <a16:creationId xmlns:a16="http://schemas.microsoft.com/office/drawing/2014/main" id="{181071C8-76FE-4B83-8317-BD53C7C844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23681A-6F29-48FC-9409-319ED3E96635}"/>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025077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6EF5A53-0A64-4CA5-B9C7-1CB97CB5CF1C}"/>
              </a:ext>
            </a:extLst>
          </p:cNvPr>
          <p:cNvSpPr/>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1" name="Freeform: Shape 10">
            <a:extLst>
              <a:ext uri="{FF2B5EF4-FFF2-40B4-BE49-F238E27FC236}">
                <a16:creationId xmlns:a16="http://schemas.microsoft.com/office/drawing/2014/main" id="{34ABFBEA-4EB0-4D02-A2C0-1733CD3D6F12}"/>
              </a:ext>
            </a:extLst>
          </p:cNvPr>
          <p:cNvSpPr/>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2" name="Freeform: Shape 11">
            <a:extLst>
              <a:ext uri="{FF2B5EF4-FFF2-40B4-BE49-F238E27FC236}">
                <a16:creationId xmlns:a16="http://schemas.microsoft.com/office/drawing/2014/main" id="{19E083F6-57F4-487B-A766-EA0462B1EED8}"/>
              </a:ext>
            </a:extLst>
          </p:cNvPr>
          <p:cNvSpPr/>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Placeholder 1">
            <a:extLst>
              <a:ext uri="{FF2B5EF4-FFF2-40B4-BE49-F238E27FC236}">
                <a16:creationId xmlns:a16="http://schemas.microsoft.com/office/drawing/2014/main" id="{A3A2F988-7148-4375-83D8-12EE5EBC7BE0}"/>
              </a:ext>
            </a:extLst>
          </p:cNvPr>
          <p:cNvSpPr>
            <a:spLocks noGrp="1"/>
          </p:cNvSpPr>
          <p:nvPr>
            <p:ph type="title"/>
          </p:nvPr>
        </p:nvSpPr>
        <p:spPr>
          <a:xfrm>
            <a:off x="762000" y="762000"/>
            <a:ext cx="106680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6896238-C5B3-4F3C-97FA-890E1A51A203}"/>
              </a:ext>
            </a:extLst>
          </p:cNvPr>
          <p:cNvSpPr>
            <a:spLocks noGrp="1"/>
          </p:cNvSpPr>
          <p:nvPr>
            <p:ph type="body" idx="1"/>
          </p:nvPr>
        </p:nvSpPr>
        <p:spPr>
          <a:xfrm>
            <a:off x="762000" y="2286000"/>
            <a:ext cx="10668000" cy="38180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6E4474-0442-4E4B-9E5B-CA7B3951C1DA}"/>
              </a:ext>
            </a:extLst>
          </p:cNvPr>
          <p:cNvSpPr>
            <a:spLocks noGrp="1"/>
          </p:cNvSpPr>
          <p:nvPr>
            <p:ph type="dt" sz="half" idx="2"/>
          </p:nvPr>
        </p:nvSpPr>
        <p:spPr>
          <a:xfrm>
            <a:off x="9389165" y="194320"/>
            <a:ext cx="2040835"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76969C88-B244-455D-A017-012B25B1ACDD}" type="datetimeFigureOut">
              <a:rPr lang="en-US" smtClean="0"/>
              <a:pPr/>
              <a:t>5/1/2022</a:t>
            </a:fld>
            <a:endParaRPr lang="en-US"/>
          </a:p>
        </p:txBody>
      </p:sp>
      <p:sp>
        <p:nvSpPr>
          <p:cNvPr id="5" name="Footer Placeholder 4">
            <a:extLst>
              <a:ext uri="{FF2B5EF4-FFF2-40B4-BE49-F238E27FC236}">
                <a16:creationId xmlns:a16="http://schemas.microsoft.com/office/drawing/2014/main" id="{E0626A98-F887-40E1-B9BA-9D93DE90E022}"/>
              </a:ext>
            </a:extLst>
          </p:cNvPr>
          <p:cNvSpPr>
            <a:spLocks noGrp="1"/>
          </p:cNvSpPr>
          <p:nvPr>
            <p:ph type="ftr" sz="quarter" idx="3"/>
          </p:nvPr>
        </p:nvSpPr>
        <p:spPr>
          <a:xfrm>
            <a:off x="761999" y="6356350"/>
            <a:ext cx="6612835" cy="365125"/>
          </a:xfrm>
          <a:prstGeom prst="rect">
            <a:avLst/>
          </a:prstGeom>
        </p:spPr>
        <p:txBody>
          <a:bodyPr vert="horz" lIns="91440" tIns="45720" rIns="91440" bIns="45720" rtlCol="0" anchor="ctr"/>
          <a:lstStyle>
            <a:lvl1pPr algn="l">
              <a:defRPr sz="1200">
                <a:solidFill>
                  <a:schemeClr val="tx1">
                    <a:tint val="75000"/>
                    <a:alpha val="70000"/>
                  </a:schemeClr>
                </a:solidFill>
              </a:defRPr>
            </a:lvl1pPr>
          </a:lstStyle>
          <a:p>
            <a:endParaRPr lang="en-US"/>
          </a:p>
        </p:txBody>
      </p:sp>
      <p:sp>
        <p:nvSpPr>
          <p:cNvPr id="6" name="Slide Number Placeholder 5">
            <a:extLst>
              <a:ext uri="{FF2B5EF4-FFF2-40B4-BE49-F238E27FC236}">
                <a16:creationId xmlns:a16="http://schemas.microsoft.com/office/drawing/2014/main" id="{482C8119-73F6-4713-9AD3-3628DCDFB8F2}"/>
              </a:ext>
            </a:extLst>
          </p:cNvPr>
          <p:cNvSpPr>
            <a:spLocks noGrp="1"/>
          </p:cNvSpPr>
          <p:nvPr>
            <p:ph type="sldNum" sz="quarter" idx="4"/>
          </p:nvPr>
        </p:nvSpPr>
        <p:spPr>
          <a:xfrm>
            <a:off x="9906000" y="6356350"/>
            <a:ext cx="1524000"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07CE569E-9B7C-4CB9-AB80-C0841F922CFF}" type="slidenum">
              <a:rPr lang="en-US" smtClean="0"/>
              <a:pPr/>
              <a:t>‹#›</a:t>
            </a:fld>
            <a:endParaRPr lang="en-US"/>
          </a:p>
        </p:txBody>
      </p:sp>
    </p:spTree>
    <p:extLst>
      <p:ext uri="{BB962C8B-B14F-4D97-AF65-F5344CB8AC3E}">
        <p14:creationId xmlns:p14="http://schemas.microsoft.com/office/powerpoint/2010/main" val="1946646214"/>
      </p:ext>
    </p:extLst>
  </p:cSld>
  <p:clrMap bg1="dk1" tx1="lt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alpha val="70000"/>
            </a:schemeClr>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alpha val="70000"/>
            </a:schemeClr>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parkburlington.com/wp-content/uploads/2014/09/BTV_TDM_ActionPlan_20151016.pdf" TargetMode="External"/><Relationship Id="rId3" Type="http://schemas.openxmlformats.org/officeDocument/2006/relationships/hyperlink" Target="https://www.healthvermont.gov/sites/default/files/documents/pdf/Burlington-Walk-Audit-Report-Final.pdf" TargetMode="External"/><Relationship Id="rId7" Type="http://schemas.openxmlformats.org/officeDocument/2006/relationships/hyperlink" Target="https://mobilitylab.org/about-us/what-is-tdm/"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greatstreetsbtv.com/downtown-standards" TargetMode="External"/><Relationship Id="rId5" Type="http://schemas.openxmlformats.org/officeDocument/2006/relationships/hyperlink" Target="https://www.burlingtonvt.gov/DPW/Complete-Streets" TargetMode="External"/><Relationship Id="rId10" Type="http://schemas.openxmlformats.org/officeDocument/2006/relationships/hyperlink" Target="https://www.walkfriendly.org/communities/burlington-vt/" TargetMode="External"/><Relationship Id="rId4" Type="http://schemas.openxmlformats.org/officeDocument/2006/relationships/hyperlink" Target="https://knowledgehub.apta.com/resource/transloc-a-guide-to-multimodal-transit?utm_source=apta&amp;utm_medium=cast&amp;utm_campaign=Recap040422" TargetMode="External"/><Relationship Id="rId9" Type="http://schemas.openxmlformats.org/officeDocument/2006/relationships/hyperlink" Target="https://www.burlingtonvt.gov/sites/default/files/PlanBTVWalkBike_MasterPlan_finalPlanOnly.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6.svg"/><Relationship Id="rId5" Type="http://schemas.openxmlformats.org/officeDocument/2006/relationships/diagramQuickStyle" Target="../diagrams/quickStyle1.xml"/><Relationship Id="rId15" Type="http://schemas.openxmlformats.org/officeDocument/2006/relationships/image" Target="../media/image10.svg"/><Relationship Id="rId10" Type="http://schemas.openxmlformats.org/officeDocument/2006/relationships/image" Target="../media/image5.png"/><Relationship Id="rId4" Type="http://schemas.openxmlformats.org/officeDocument/2006/relationships/diagramLayout" Target="../diagrams/layout1.xml"/><Relationship Id="rId9" Type="http://schemas.openxmlformats.org/officeDocument/2006/relationships/image" Target="../media/image4.svg"/><Relationship Id="rId1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19" name="Picture 3" descr="Moving bus">
            <a:extLst>
              <a:ext uri="{FF2B5EF4-FFF2-40B4-BE49-F238E27FC236}">
                <a16:creationId xmlns:a16="http://schemas.microsoft.com/office/drawing/2014/main" id="{9DABD9E0-11E7-B10E-735B-CE7617361D85}"/>
              </a:ext>
            </a:extLst>
          </p:cNvPr>
          <p:cNvPicPr>
            <a:picLocks noChangeAspect="1"/>
          </p:cNvPicPr>
          <p:nvPr/>
        </p:nvPicPr>
        <p:blipFill rotWithShape="1">
          <a:blip r:embed="rId2"/>
          <a:srcRect t="5119" b="10612"/>
          <a:stretch/>
        </p:blipFill>
        <p:spPr>
          <a:xfrm>
            <a:off x="20" y="-1"/>
            <a:ext cx="12191979" cy="6858001"/>
          </a:xfrm>
          <a:custGeom>
            <a:avLst/>
            <a:gdLst/>
            <a:ahLst/>
            <a:cxnLst/>
            <a:rect l="l" t="t" r="r" b="b"/>
            <a:pathLst>
              <a:path w="12192000" h="6858000">
                <a:moveTo>
                  <a:pt x="0" y="0"/>
                </a:moveTo>
                <a:lnTo>
                  <a:pt x="12192000" y="0"/>
                </a:lnTo>
                <a:lnTo>
                  <a:pt x="12192000" y="529223"/>
                </a:lnTo>
                <a:lnTo>
                  <a:pt x="11953979" y="541759"/>
                </a:lnTo>
                <a:cubicBezTo>
                  <a:pt x="11205478" y="591203"/>
                  <a:pt x="10431054" y="699982"/>
                  <a:pt x="9651089" y="827627"/>
                </a:cubicBezTo>
                <a:cubicBezTo>
                  <a:pt x="7233991" y="1222984"/>
                  <a:pt x="6590499" y="2476708"/>
                  <a:pt x="6133345" y="3948664"/>
                </a:cubicBezTo>
                <a:cubicBezTo>
                  <a:pt x="5827390" y="4934281"/>
                  <a:pt x="5572190" y="5830059"/>
                  <a:pt x="6876220" y="6551721"/>
                </a:cubicBezTo>
                <a:cubicBezTo>
                  <a:pt x="7059065" y="6652933"/>
                  <a:pt x="7253882" y="6741181"/>
                  <a:pt x="7457481" y="6819371"/>
                </a:cubicBezTo>
                <a:lnTo>
                  <a:pt x="7563875" y="6858000"/>
                </a:lnTo>
                <a:lnTo>
                  <a:pt x="0" y="6858000"/>
                </a:lnTo>
                <a:close/>
              </a:path>
            </a:pathLst>
          </a:custGeom>
        </p:spPr>
      </p:pic>
      <p:sp>
        <p:nvSpPr>
          <p:cNvPr id="42" name="Freeform: Shape 41">
            <a:extLst>
              <a:ext uri="{FF2B5EF4-FFF2-40B4-BE49-F238E27FC236}">
                <a16:creationId xmlns:a16="http://schemas.microsoft.com/office/drawing/2014/main" id="{3B2B1500-BB55-471C-8A9E-67288297EC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886451" y="529224"/>
            <a:ext cx="6305549" cy="6328777"/>
          </a:xfrm>
          <a:custGeom>
            <a:avLst/>
            <a:gdLst>
              <a:gd name="connsiteX0" fmla="*/ 0 w 4212773"/>
              <a:gd name="connsiteY0" fmla="*/ 0 h 6498740"/>
              <a:gd name="connsiteX1" fmla="*/ 159023 w 4212773"/>
              <a:gd name="connsiteY1" fmla="*/ 12872 h 6498740"/>
              <a:gd name="connsiteX2" fmla="*/ 1697597 w 4212773"/>
              <a:gd name="connsiteY2" fmla="*/ 306418 h 6498740"/>
              <a:gd name="connsiteX3" fmla="*/ 4047822 w 4212773"/>
              <a:gd name="connsiteY3" fmla="*/ 3511272 h 6498740"/>
              <a:gd name="connsiteX4" fmla="*/ 3551503 w 4212773"/>
              <a:gd name="connsiteY4" fmla="*/ 6184235 h 6498740"/>
              <a:gd name="connsiteX5" fmla="*/ 3163159 w 4212773"/>
              <a:gd name="connsiteY5" fmla="*/ 6459073 h 6498740"/>
              <a:gd name="connsiteX6" fmla="*/ 3092077 w 4212773"/>
              <a:gd name="connsiteY6" fmla="*/ 6498740 h 6498740"/>
              <a:gd name="connsiteX7" fmla="*/ 0 w 4212773"/>
              <a:gd name="connsiteY7" fmla="*/ 6498740 h 6498740"/>
              <a:gd name="connsiteX8" fmla="*/ 0 w 4212773"/>
              <a:gd name="connsiteY8" fmla="*/ 0 h 6498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12773" h="6498740">
                <a:moveTo>
                  <a:pt x="0" y="0"/>
                </a:moveTo>
                <a:lnTo>
                  <a:pt x="159023" y="12872"/>
                </a:lnTo>
                <a:cubicBezTo>
                  <a:pt x="659101" y="63644"/>
                  <a:pt x="1176498" y="175345"/>
                  <a:pt x="1697597" y="306418"/>
                </a:cubicBezTo>
                <a:cubicBezTo>
                  <a:pt x="3312474" y="712392"/>
                  <a:pt x="3742395" y="1999786"/>
                  <a:pt x="4047822" y="3511272"/>
                </a:cubicBezTo>
                <a:cubicBezTo>
                  <a:pt x="4252232" y="4523358"/>
                  <a:pt x="4422733" y="5443193"/>
                  <a:pt x="3551503" y="6184235"/>
                </a:cubicBezTo>
                <a:cubicBezTo>
                  <a:pt x="3429343" y="6288166"/>
                  <a:pt x="3299185" y="6378784"/>
                  <a:pt x="3163159" y="6459073"/>
                </a:cubicBezTo>
                <a:lnTo>
                  <a:pt x="3092077" y="6498740"/>
                </a:lnTo>
                <a:lnTo>
                  <a:pt x="0" y="649874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3045E22C-A99D-41BB-AF14-EF1B1E745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1608" y="311727"/>
            <a:ext cx="6130391" cy="6546274"/>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sp>
        <p:nvSpPr>
          <p:cNvPr id="3" name="Subtitle 2"/>
          <p:cNvSpPr>
            <a:spLocks noGrp="1"/>
          </p:cNvSpPr>
          <p:nvPr>
            <p:ph type="subTitle" idx="1"/>
          </p:nvPr>
        </p:nvSpPr>
        <p:spPr>
          <a:xfrm>
            <a:off x="7393352" y="4584842"/>
            <a:ext cx="4798628" cy="1515439"/>
          </a:xfrm>
        </p:spPr>
        <p:txBody>
          <a:bodyPr vert="horz" lIns="91440" tIns="45720" rIns="91440" bIns="45720" rtlCol="0" anchor="b">
            <a:normAutofit/>
          </a:bodyPr>
          <a:lstStyle/>
          <a:p>
            <a:pPr algn="l">
              <a:lnSpc>
                <a:spcPct val="115000"/>
              </a:lnSpc>
            </a:pPr>
            <a:r>
              <a:rPr lang="en-US">
                <a:cs typeface="Calibri"/>
              </a:rPr>
              <a:t>Amelia Luke, Autumn Strom, </a:t>
            </a:r>
          </a:p>
          <a:p>
            <a:pPr algn="l">
              <a:lnSpc>
                <a:spcPct val="115000"/>
              </a:lnSpc>
            </a:pPr>
            <a:r>
              <a:rPr lang="en-US">
                <a:cs typeface="Calibri"/>
              </a:rPr>
              <a:t>Katie Alexander, &amp; Krysta </a:t>
            </a:r>
            <a:r>
              <a:rPr lang="en-US" err="1">
                <a:cs typeface="Calibri"/>
              </a:rPr>
              <a:t>Gingue</a:t>
            </a:r>
            <a:endParaRPr lang="en-US"/>
          </a:p>
        </p:txBody>
      </p:sp>
      <p:sp>
        <p:nvSpPr>
          <p:cNvPr id="2" name="Title 1"/>
          <p:cNvSpPr>
            <a:spLocks noGrp="1"/>
          </p:cNvSpPr>
          <p:nvPr>
            <p:ph type="ctrTitle"/>
          </p:nvPr>
        </p:nvSpPr>
        <p:spPr>
          <a:xfrm>
            <a:off x="7620000" y="2299787"/>
            <a:ext cx="3810000" cy="2286000"/>
          </a:xfrm>
        </p:spPr>
        <p:txBody>
          <a:bodyPr>
            <a:normAutofit/>
          </a:bodyPr>
          <a:lstStyle/>
          <a:p>
            <a:pPr algn="l"/>
            <a:r>
              <a:rPr lang="en-US" sz="3700">
                <a:cs typeface="Calibri Light"/>
              </a:rPr>
              <a:t>Transportation for an Aging Population in Burlington, VT</a:t>
            </a:r>
            <a:endParaRPr lang="en-US" sz="3700"/>
          </a:p>
        </p:txBody>
      </p:sp>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400"/>
                                        <p:tgtEl>
                                          <p:spTgt spid="3">
                                            <p:txEl>
                                              <p:pRg st="1" end="1"/>
                                            </p:txEl>
                                          </p:spTgt>
                                        </p:tgtEl>
                                      </p:cBhvr>
                                    </p:animEffect>
                                  </p:childTnLst>
                                </p:cTn>
                              </p:par>
                              <p:par>
                                <p:cTn id="11" presetID="10" presetClass="entr" presetSubtype="0" fill="hold" grpId="0" nodeType="withEffect">
                                  <p:stCondLst>
                                    <p:cond delay="1000"/>
                                  </p:stCondLst>
                                  <p:iterate type="lt">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259E5-C399-0BB8-3D4B-16FF1FDAD055}"/>
              </a:ext>
            </a:extLst>
          </p:cNvPr>
          <p:cNvSpPr>
            <a:spLocks noGrp="1"/>
          </p:cNvSpPr>
          <p:nvPr>
            <p:ph type="title"/>
          </p:nvPr>
        </p:nvSpPr>
        <p:spPr>
          <a:xfrm>
            <a:off x="617837" y="529281"/>
            <a:ext cx="8489092" cy="465438"/>
          </a:xfrm>
        </p:spPr>
        <p:txBody>
          <a:bodyPr>
            <a:normAutofit fontScale="90000"/>
          </a:bodyPr>
          <a:lstStyle/>
          <a:p>
            <a:r>
              <a:rPr lang="en-US"/>
              <a:t>References</a:t>
            </a:r>
          </a:p>
        </p:txBody>
      </p:sp>
      <p:sp>
        <p:nvSpPr>
          <p:cNvPr id="3" name="Text Placeholder 2">
            <a:extLst>
              <a:ext uri="{FF2B5EF4-FFF2-40B4-BE49-F238E27FC236}">
                <a16:creationId xmlns:a16="http://schemas.microsoft.com/office/drawing/2014/main" id="{98FC06C8-867F-1393-9982-604B93E641F0}"/>
              </a:ext>
            </a:extLst>
          </p:cNvPr>
          <p:cNvSpPr>
            <a:spLocks noGrp="1"/>
          </p:cNvSpPr>
          <p:nvPr>
            <p:ph type="body" idx="1"/>
          </p:nvPr>
        </p:nvSpPr>
        <p:spPr>
          <a:xfrm>
            <a:off x="617837" y="994719"/>
            <a:ext cx="10668000" cy="5097162"/>
          </a:xfrm>
        </p:spPr>
        <p:txBody>
          <a:bodyPr>
            <a:normAutofit fontScale="55000" lnSpcReduction="20000"/>
          </a:bodyPr>
          <a:lstStyle/>
          <a:p>
            <a:pPr marL="342900" indent="-342900" fontAlgn="base">
              <a:buFont typeface="Arial" panose="020B0604020202020204" pitchFamily="34" charset="0"/>
              <a:buChar char="•"/>
            </a:pPr>
            <a:r>
              <a:rPr lang="en-US"/>
              <a:t>AARP Vermont. (2018, May). </a:t>
            </a:r>
            <a:r>
              <a:rPr lang="en-US" i="1"/>
              <a:t>Burlington centennial neighborhood walk audit. </a:t>
            </a:r>
            <a:r>
              <a:rPr lang="en-US"/>
              <a:t>AARP </a:t>
            </a:r>
            <a:r>
              <a:rPr lang="en-US" err="1"/>
              <a:t>Vermont.</a:t>
            </a:r>
            <a:r>
              <a:rPr lang="en-US" u="sng" err="1">
                <a:hlinkClick r:id="rId3"/>
              </a:rPr>
              <a:t>https</a:t>
            </a:r>
            <a:r>
              <a:rPr lang="en-US" u="sng">
                <a:hlinkClick r:id="rId3"/>
              </a:rPr>
              <a:t>://www.healthvermont.gov/sites/default/files/documents/pdf/Burlington-Walk-Audit-Report-Final.pdf</a:t>
            </a:r>
            <a:r>
              <a:rPr lang="en-US"/>
              <a:t> </a:t>
            </a:r>
          </a:p>
          <a:p>
            <a:pPr marL="342900" indent="-342900" fontAlgn="base">
              <a:buFont typeface="Arial" panose="020B0604020202020204" pitchFamily="34" charset="0"/>
              <a:buChar char="•"/>
            </a:pPr>
            <a:r>
              <a:rPr lang="en-US"/>
              <a:t>American Public Transport Association. (</a:t>
            </a:r>
            <a:r>
              <a:rPr lang="en-US" err="1"/>
              <a:t>n.d</a:t>
            </a:r>
            <a:r>
              <a:rPr lang="en-US"/>
              <a:t>). </a:t>
            </a:r>
            <a:r>
              <a:rPr lang="en-US" i="1"/>
              <a:t>A guide to multimodal transit. </a:t>
            </a:r>
            <a:r>
              <a:rPr lang="en-US"/>
              <a:t>APTA Knowledge Hub. </a:t>
            </a:r>
            <a:r>
              <a:rPr lang="en-US" u="sng">
                <a:hlinkClick r:id="rId4"/>
              </a:rPr>
              <a:t>https://knowledgehub.apta.com/resource/transloc-a-guide-to-multimodal-transit?utm_source=apta&amp;utm_medium=cast&amp;utm_campaign=Recap040422</a:t>
            </a:r>
            <a:r>
              <a:rPr lang="en-US"/>
              <a:t> </a:t>
            </a:r>
          </a:p>
          <a:p>
            <a:pPr marL="342900" indent="-342900" fontAlgn="base">
              <a:buFont typeface="Arial" panose="020B0604020202020204" pitchFamily="34" charset="0"/>
              <a:buChar char="•"/>
            </a:pPr>
            <a:r>
              <a:rPr lang="en-US"/>
              <a:t>City of Burlington Public Works. (n.d.). </a:t>
            </a:r>
            <a:r>
              <a:rPr lang="en-US" i="1"/>
              <a:t>Complete streets</a:t>
            </a:r>
            <a:r>
              <a:rPr lang="en-US"/>
              <a:t>. City of Burlington, Vermont. Retrieved April 19, 2022, from </a:t>
            </a:r>
            <a:r>
              <a:rPr lang="en-US" u="sng">
                <a:hlinkClick r:id="rId5"/>
              </a:rPr>
              <a:t>https://www.burlingtonvt.gov/DPW/Complete-Streets</a:t>
            </a:r>
            <a:r>
              <a:rPr lang="en-US"/>
              <a:t> </a:t>
            </a:r>
          </a:p>
          <a:p>
            <a:pPr marL="342900" indent="-342900" fontAlgn="base">
              <a:buFont typeface="Arial" panose="020B0604020202020204" pitchFamily="34" charset="0"/>
              <a:buChar char="•"/>
            </a:pPr>
            <a:r>
              <a:rPr lang="en-US"/>
              <a:t>City of Burlington Public Works. (</a:t>
            </a:r>
            <a:r>
              <a:rPr lang="en-US" err="1"/>
              <a:t>n.d</a:t>
            </a:r>
            <a:r>
              <a:rPr lang="en-US"/>
              <a:t>). Great Streets BTV. </a:t>
            </a:r>
            <a:r>
              <a:rPr lang="en-US" u="sng">
                <a:hlinkClick r:id="rId6"/>
              </a:rPr>
              <a:t>http://greatstreetsbtv.com/downtown-standards</a:t>
            </a:r>
            <a:r>
              <a:rPr lang="en-US"/>
              <a:t>  </a:t>
            </a:r>
          </a:p>
          <a:p>
            <a:pPr marL="342900" indent="-342900" fontAlgn="base">
              <a:buFont typeface="Arial" panose="020B0604020202020204" pitchFamily="34" charset="0"/>
              <a:buChar char="•"/>
            </a:pPr>
            <a:r>
              <a:rPr lang="en-US" err="1"/>
              <a:t>Faste</a:t>
            </a:r>
            <a:r>
              <a:rPr lang="en-US"/>
              <a:t>, Trygve and </a:t>
            </a:r>
            <a:r>
              <a:rPr lang="en-US" err="1"/>
              <a:t>Muenchinger</a:t>
            </a:r>
            <a:r>
              <a:rPr lang="en-US"/>
              <a:t>, Kiersten. Design for an Aging Population. NITC-ED-986. Portland, OR: Transportation Research and Education Center (TREC), 2017.  </a:t>
            </a:r>
          </a:p>
          <a:p>
            <a:pPr marL="342900" indent="-342900" fontAlgn="base">
              <a:buFont typeface="Arial" panose="020B0604020202020204" pitchFamily="34" charset="0"/>
              <a:buChar char="•"/>
            </a:pPr>
            <a:r>
              <a:rPr lang="en-US"/>
              <a:t>Mobility Lab. (2012) </a:t>
            </a:r>
            <a:r>
              <a:rPr lang="en-US" i="1"/>
              <a:t>What is TDM? </a:t>
            </a:r>
            <a:r>
              <a:rPr lang="en-US"/>
              <a:t>Mobility Lab. </a:t>
            </a:r>
            <a:r>
              <a:rPr lang="en-US" u="sng">
                <a:hlinkClick r:id="rId7"/>
              </a:rPr>
              <a:t>https://mobilitylab.org/about-us/what-is-tdm/</a:t>
            </a:r>
            <a:r>
              <a:rPr lang="en-US"/>
              <a:t> </a:t>
            </a:r>
          </a:p>
          <a:p>
            <a:pPr marL="342900" indent="-342900" fontAlgn="base">
              <a:buFont typeface="Arial" panose="020B0604020202020204" pitchFamily="34" charset="0"/>
              <a:buChar char="•"/>
            </a:pPr>
            <a:r>
              <a:rPr lang="en-US"/>
              <a:t>RSG, CATMA (2015). </a:t>
            </a:r>
            <a:r>
              <a:rPr lang="en-US" i="1"/>
              <a:t>City of Burlington Transportation Demand Management Action Plan</a:t>
            </a:r>
            <a:r>
              <a:rPr lang="en-US"/>
              <a:t>. Retrieved April 19, 2022, from </a:t>
            </a:r>
            <a:r>
              <a:rPr lang="en-US" u="sng">
                <a:hlinkClick r:id="rId8"/>
              </a:rPr>
              <a:t>https://parkburlington.com/wp-content/uploads/2014/09/BTV_TDM_ActionPlan_20151016.pdf</a:t>
            </a:r>
            <a:r>
              <a:rPr lang="en-US"/>
              <a:t>  </a:t>
            </a:r>
          </a:p>
          <a:p>
            <a:pPr marL="342900" indent="-342900" fontAlgn="base">
              <a:buFont typeface="Arial" panose="020B0604020202020204" pitchFamily="34" charset="0"/>
              <a:buChar char="•"/>
            </a:pPr>
            <a:r>
              <a:rPr lang="en-US" i="1"/>
              <a:t>Walk Bike Master Plan Burlington, Vermont. </a:t>
            </a:r>
            <a:r>
              <a:rPr lang="en-US"/>
              <a:t>(2017, March 17). City of Burlington. Retrieved April 19, 2022, from </a:t>
            </a:r>
            <a:r>
              <a:rPr lang="en-US" u="sng">
                <a:hlinkClick r:id="rId9"/>
              </a:rPr>
              <a:t>https://www.burlingtonvt.gov/sites/default/files/PlanBTVWalkBike_MasterPlan_finalPlanOnly.pdf</a:t>
            </a:r>
            <a:r>
              <a:rPr lang="en-US"/>
              <a:t>  </a:t>
            </a:r>
          </a:p>
          <a:p>
            <a:pPr marL="342900" indent="-342900" fontAlgn="base">
              <a:buFont typeface="Arial" panose="020B0604020202020204" pitchFamily="34" charset="0"/>
              <a:buChar char="•"/>
            </a:pPr>
            <a:r>
              <a:rPr lang="en-US"/>
              <a:t>Walk Friendly Communities. (</a:t>
            </a:r>
            <a:r>
              <a:rPr lang="en-US" err="1"/>
              <a:t>n.d</a:t>
            </a:r>
            <a:r>
              <a:rPr lang="en-US"/>
              <a:t>). </a:t>
            </a:r>
            <a:r>
              <a:rPr lang="en-US" i="1"/>
              <a:t>Burlington, Vermont. </a:t>
            </a:r>
            <a:r>
              <a:rPr lang="en-US"/>
              <a:t>Walk Friendly Communities. </a:t>
            </a:r>
            <a:r>
              <a:rPr lang="en-US" u="sng">
                <a:hlinkClick r:id="rId10"/>
              </a:rPr>
              <a:t>https://www.walkfriendly.org/communities/burlington-vt/</a:t>
            </a:r>
            <a:r>
              <a:rPr lang="en-US"/>
              <a:t>   </a:t>
            </a:r>
          </a:p>
          <a:p>
            <a:pPr fontAlgn="base"/>
            <a:r>
              <a:rPr lang="en-US"/>
              <a:t> </a:t>
            </a:r>
          </a:p>
          <a:p>
            <a:endParaRPr lang="en-US"/>
          </a:p>
        </p:txBody>
      </p:sp>
    </p:spTree>
    <p:extLst>
      <p:ext uri="{BB962C8B-B14F-4D97-AF65-F5344CB8AC3E}">
        <p14:creationId xmlns:p14="http://schemas.microsoft.com/office/powerpoint/2010/main" val="1520319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2" name="Freeform: Shape 11">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4" name="Freeform: Shape 13">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16" name="Rectangle 15">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picture containing text, businesscard, vector graphics&#10;&#10;Description automatically generated">
            <a:extLst>
              <a:ext uri="{FF2B5EF4-FFF2-40B4-BE49-F238E27FC236}">
                <a16:creationId xmlns:a16="http://schemas.microsoft.com/office/drawing/2014/main" id="{EC7C011B-31AA-8C02-F754-B7992D83A635}"/>
              </a:ext>
            </a:extLst>
          </p:cNvPr>
          <p:cNvPicPr>
            <a:picLocks noGrp="1" noChangeAspect="1"/>
          </p:cNvPicPr>
          <p:nvPr>
            <p:ph sz="half" idx="2"/>
          </p:nvPr>
        </p:nvPicPr>
        <p:blipFill rotWithShape="1">
          <a:blip r:embed="rId3"/>
          <a:srcRect t="859" r="-1" b="-1"/>
          <a:stretch/>
        </p:blipFill>
        <p:spPr>
          <a:xfrm>
            <a:off x="2" y="10"/>
            <a:ext cx="5578823" cy="6028246"/>
          </a:xfrm>
          <a:custGeom>
            <a:avLst/>
            <a:gdLst/>
            <a:ahLst/>
            <a:cxnLst/>
            <a:rect l="l" t="t" r="r" b="b"/>
            <a:pathLst>
              <a:path w="5578823" h="6028256">
                <a:moveTo>
                  <a:pt x="0" y="0"/>
                </a:moveTo>
                <a:lnTo>
                  <a:pt x="3897606" y="0"/>
                </a:lnTo>
                <a:lnTo>
                  <a:pt x="4274232" y="360545"/>
                </a:lnTo>
                <a:cubicBezTo>
                  <a:pt x="4408856" y="488910"/>
                  <a:pt x="4542134" y="615181"/>
                  <a:pt x="4673934" y="738354"/>
                </a:cubicBezTo>
                <a:cubicBezTo>
                  <a:pt x="5042663" y="1082881"/>
                  <a:pt x="5282330" y="1428108"/>
                  <a:pt x="5421862" y="1773839"/>
                </a:cubicBezTo>
                <a:cubicBezTo>
                  <a:pt x="5631101" y="2292214"/>
                  <a:pt x="5614731" y="2811325"/>
                  <a:pt x="5469198" y="3329255"/>
                </a:cubicBezTo>
                <a:cubicBezTo>
                  <a:pt x="5323662" y="3847185"/>
                  <a:pt x="5048962" y="4363935"/>
                  <a:pt x="4741546" y="4877588"/>
                </a:cubicBezTo>
                <a:cubicBezTo>
                  <a:pt x="4027238" y="6071494"/>
                  <a:pt x="2764972" y="6102970"/>
                  <a:pt x="1325600" y="5980388"/>
                </a:cubicBezTo>
                <a:cubicBezTo>
                  <a:pt x="903947" y="5944442"/>
                  <a:pt x="499735" y="5907589"/>
                  <a:pt x="137593" y="5804042"/>
                </a:cubicBezTo>
                <a:lnTo>
                  <a:pt x="0" y="5760161"/>
                </a:lnTo>
                <a:close/>
              </a:path>
            </a:pathLst>
          </a:custGeom>
        </p:spPr>
      </p:pic>
      <p:sp>
        <p:nvSpPr>
          <p:cNvPr id="18" name="Freeform: Shape 17">
            <a:extLst>
              <a:ext uri="{FF2B5EF4-FFF2-40B4-BE49-F238E27FC236}">
                <a16:creationId xmlns:a16="http://schemas.microsoft.com/office/drawing/2014/main" id="{E633B38B-B87A-4288-A20F-0223A6C27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3" name="Content Placeholder 2">
            <a:extLst>
              <a:ext uri="{FF2B5EF4-FFF2-40B4-BE49-F238E27FC236}">
                <a16:creationId xmlns:a16="http://schemas.microsoft.com/office/drawing/2014/main" id="{598F13CF-A79E-4346-CDDD-D27E3881229E}"/>
              </a:ext>
            </a:extLst>
          </p:cNvPr>
          <p:cNvSpPr>
            <a:spLocks noGrp="1"/>
          </p:cNvSpPr>
          <p:nvPr>
            <p:ph sz="half" idx="1"/>
          </p:nvPr>
        </p:nvSpPr>
        <p:spPr>
          <a:xfrm>
            <a:off x="6096000" y="1652427"/>
            <a:ext cx="5334000" cy="4443574"/>
          </a:xfrm>
        </p:spPr>
        <p:txBody>
          <a:bodyPr vert="horz" lIns="91440" tIns="45720" rIns="91440" bIns="45720" rtlCol="0">
            <a:normAutofit/>
          </a:bodyPr>
          <a:lstStyle/>
          <a:p>
            <a:r>
              <a:rPr lang="en-US" sz="3200"/>
              <a:t>Transportation Demand Management</a:t>
            </a:r>
          </a:p>
          <a:p>
            <a:r>
              <a:rPr lang="en-US" sz="3200"/>
              <a:t>Transportation accessibility should be all inclusive</a:t>
            </a:r>
          </a:p>
        </p:txBody>
      </p:sp>
      <p:sp>
        <p:nvSpPr>
          <p:cNvPr id="2" name="Title 1">
            <a:extLst>
              <a:ext uri="{FF2B5EF4-FFF2-40B4-BE49-F238E27FC236}">
                <a16:creationId xmlns:a16="http://schemas.microsoft.com/office/drawing/2014/main" id="{80F9E579-1B0E-F0D9-7A30-459B847DDA88}"/>
              </a:ext>
            </a:extLst>
          </p:cNvPr>
          <p:cNvSpPr>
            <a:spLocks noGrp="1"/>
          </p:cNvSpPr>
          <p:nvPr>
            <p:ph type="title"/>
          </p:nvPr>
        </p:nvSpPr>
        <p:spPr>
          <a:xfrm>
            <a:off x="6044629" y="171236"/>
            <a:ext cx="5744966" cy="1541123"/>
          </a:xfrm>
        </p:spPr>
        <p:txBody>
          <a:bodyPr vert="horz" lIns="91440" tIns="45720" rIns="91440" bIns="45720" rtlCol="0" anchor="ctr">
            <a:normAutofit/>
          </a:bodyPr>
          <a:lstStyle/>
          <a:p>
            <a:r>
              <a:rPr lang="en-US" sz="3200"/>
              <a:t>Burlington and Transporation</a:t>
            </a:r>
          </a:p>
        </p:txBody>
      </p:sp>
      <p:sp>
        <p:nvSpPr>
          <p:cNvPr id="4" name="TextBox 3">
            <a:extLst>
              <a:ext uri="{FF2B5EF4-FFF2-40B4-BE49-F238E27FC236}">
                <a16:creationId xmlns:a16="http://schemas.microsoft.com/office/drawing/2014/main" id="{5F2F17A4-FC9B-999C-2097-3330D6C04A27}"/>
              </a:ext>
            </a:extLst>
          </p:cNvPr>
          <p:cNvSpPr txBox="1"/>
          <p:nvPr/>
        </p:nvSpPr>
        <p:spPr>
          <a:xfrm>
            <a:off x="243840" y="6244836"/>
            <a:ext cx="4638702" cy="246221"/>
          </a:xfrm>
          <a:prstGeom prst="rect">
            <a:avLst/>
          </a:prstGeom>
          <a:noFill/>
        </p:spPr>
        <p:txBody>
          <a:bodyPr wrap="square" rtlCol="0">
            <a:spAutoFit/>
          </a:bodyPr>
          <a:lstStyle/>
          <a:p>
            <a:r>
              <a:rPr lang="en-US" sz="1000"/>
              <a:t>From: https://</a:t>
            </a:r>
            <a:r>
              <a:rPr lang="en-US" sz="1000" err="1"/>
              <a:t>mobilitylab.org</a:t>
            </a:r>
            <a:r>
              <a:rPr lang="en-US" sz="1000"/>
              <a:t>/about-us/what-is-tdm/</a:t>
            </a:r>
          </a:p>
        </p:txBody>
      </p:sp>
    </p:spTree>
    <p:extLst>
      <p:ext uri="{BB962C8B-B14F-4D97-AF65-F5344CB8AC3E}">
        <p14:creationId xmlns:p14="http://schemas.microsoft.com/office/powerpoint/2010/main" val="3865935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95E8271-D5FF-4A58-A151-6D825CF02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39897" cy="3809999"/>
          </a:xfrm>
          <a:custGeom>
            <a:avLst/>
            <a:gdLst>
              <a:gd name="connsiteX0" fmla="*/ 0 w 4939897"/>
              <a:gd name="connsiteY0" fmla="*/ 0 h 1934415"/>
              <a:gd name="connsiteX1" fmla="*/ 4465929 w 4939897"/>
              <a:gd name="connsiteY1" fmla="*/ 0 h 1934415"/>
              <a:gd name="connsiteX2" fmla="*/ 4488924 w 4939897"/>
              <a:gd name="connsiteY2" fmla="*/ 19060 h 1934415"/>
              <a:gd name="connsiteX3" fmla="*/ 4930284 w 4939897"/>
              <a:gd name="connsiteY3" fmla="*/ 902192 h 1934415"/>
              <a:gd name="connsiteX4" fmla="*/ 4062070 w 4939897"/>
              <a:gd name="connsiteY4" fmla="*/ 1639180 h 1934415"/>
              <a:gd name="connsiteX5" fmla="*/ 2991177 w 4939897"/>
              <a:gd name="connsiteY5" fmla="*/ 1934355 h 1934415"/>
              <a:gd name="connsiteX6" fmla="*/ 1001442 w 4939897"/>
              <a:gd name="connsiteY6" fmla="*/ 1260124 h 1934415"/>
              <a:gd name="connsiteX7" fmla="*/ 294151 w 4939897"/>
              <a:gd name="connsiteY7" fmla="*/ 1060052 h 1934415"/>
              <a:gd name="connsiteX8" fmla="*/ 0 w 4939897"/>
              <a:gd name="connsiteY8" fmla="*/ 989104 h 1934415"/>
              <a:gd name="connsiteX9" fmla="*/ 0 w 4939897"/>
              <a:gd name="connsiteY9" fmla="*/ 0 h 1934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39897" h="1934415">
                <a:moveTo>
                  <a:pt x="0" y="0"/>
                </a:moveTo>
                <a:lnTo>
                  <a:pt x="4465929" y="0"/>
                </a:lnTo>
                <a:lnTo>
                  <a:pt x="4488924" y="19060"/>
                </a:lnTo>
                <a:cubicBezTo>
                  <a:pt x="4783094" y="277980"/>
                  <a:pt x="4987466" y="609911"/>
                  <a:pt x="4930284" y="902192"/>
                </a:cubicBezTo>
                <a:cubicBezTo>
                  <a:pt x="4861323" y="1254367"/>
                  <a:pt x="4448191" y="1461726"/>
                  <a:pt x="4062070" y="1639180"/>
                </a:cubicBezTo>
                <a:cubicBezTo>
                  <a:pt x="3741231" y="1786528"/>
                  <a:pt x="3401594" y="1937890"/>
                  <a:pt x="2991177" y="1934355"/>
                </a:cubicBezTo>
                <a:cubicBezTo>
                  <a:pt x="2307904" y="1928562"/>
                  <a:pt x="1665224" y="1509149"/>
                  <a:pt x="1001442" y="1260124"/>
                </a:cubicBezTo>
                <a:cubicBezTo>
                  <a:pt x="806589" y="1187040"/>
                  <a:pt x="560285" y="1124281"/>
                  <a:pt x="294151" y="1060052"/>
                </a:cubicBezTo>
                <a:lnTo>
                  <a:pt x="0" y="989104"/>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prstClr val="white"/>
              </a:solidFill>
              <a:latin typeface="Avenir Next LT Pro" panose="020B0504020202020204" pitchFamily="34" charset="0"/>
            </a:endParaRPr>
          </a:p>
        </p:txBody>
      </p:sp>
      <p:sp>
        <p:nvSpPr>
          <p:cNvPr id="2" name="Title 1">
            <a:extLst>
              <a:ext uri="{FF2B5EF4-FFF2-40B4-BE49-F238E27FC236}">
                <a16:creationId xmlns:a16="http://schemas.microsoft.com/office/drawing/2014/main" id="{67423589-03D5-2793-A824-2821EBA1630F}"/>
              </a:ext>
            </a:extLst>
          </p:cNvPr>
          <p:cNvSpPr>
            <a:spLocks noGrp="1"/>
          </p:cNvSpPr>
          <p:nvPr>
            <p:ph type="title"/>
          </p:nvPr>
        </p:nvSpPr>
        <p:spPr>
          <a:xfrm>
            <a:off x="410728" y="456232"/>
            <a:ext cx="4221148" cy="2286000"/>
          </a:xfrm>
        </p:spPr>
        <p:txBody>
          <a:bodyPr anchor="t">
            <a:normAutofit/>
          </a:bodyPr>
          <a:lstStyle/>
          <a:p>
            <a:r>
              <a:rPr lang="en-US" sz="5400">
                <a:solidFill>
                  <a:srgbClr val="FFFFFF"/>
                </a:solidFill>
              </a:rPr>
              <a:t>Methodology</a:t>
            </a:r>
          </a:p>
        </p:txBody>
      </p:sp>
      <p:sp>
        <p:nvSpPr>
          <p:cNvPr id="22" name="Freeform: Shape 21">
            <a:extLst>
              <a:ext uri="{FF2B5EF4-FFF2-40B4-BE49-F238E27FC236}">
                <a16:creationId xmlns:a16="http://schemas.microsoft.com/office/drawing/2014/main" id="{E65E7DAE-0831-45F9-BBA2-9BBD2E397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24" name="Freeform: Shape 23">
            <a:extLst>
              <a:ext uri="{FF2B5EF4-FFF2-40B4-BE49-F238E27FC236}">
                <a16:creationId xmlns:a16="http://schemas.microsoft.com/office/drawing/2014/main" id="{F493E929-55A8-46F3-836C-1C37C8975B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graphicFrame>
        <p:nvGraphicFramePr>
          <p:cNvPr id="14" name="Content Placeholder 2">
            <a:extLst>
              <a:ext uri="{FF2B5EF4-FFF2-40B4-BE49-F238E27FC236}">
                <a16:creationId xmlns:a16="http://schemas.microsoft.com/office/drawing/2014/main" id="{23AC0944-CF3B-311E-E4DC-B92AD8B9A69D}"/>
              </a:ext>
            </a:extLst>
          </p:cNvPr>
          <p:cNvGraphicFramePr>
            <a:graphicFrameLocks noGrp="1"/>
          </p:cNvGraphicFramePr>
          <p:nvPr>
            <p:ph idx="1"/>
            <p:extLst>
              <p:ext uri="{D42A27DB-BD31-4B8C-83A1-F6EECF244321}">
                <p14:modId xmlns:p14="http://schemas.microsoft.com/office/powerpoint/2010/main" val="3686913899"/>
              </p:ext>
            </p:extLst>
          </p:nvPr>
        </p:nvGraphicFramePr>
        <p:xfrm>
          <a:off x="5135143" y="456232"/>
          <a:ext cx="6553590" cy="56836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Graphic 6" descr="Storytelling outline">
            <a:extLst>
              <a:ext uri="{FF2B5EF4-FFF2-40B4-BE49-F238E27FC236}">
                <a16:creationId xmlns:a16="http://schemas.microsoft.com/office/drawing/2014/main" id="{E88F2535-0CF4-2030-EE3F-6DEA8040DC0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931552" y="692830"/>
            <a:ext cx="843931" cy="843931"/>
          </a:xfrm>
          <a:prstGeom prst="rect">
            <a:avLst/>
          </a:prstGeom>
        </p:spPr>
      </p:pic>
      <p:pic>
        <p:nvPicPr>
          <p:cNvPr id="11" name="Graphic 10" descr="Chat outline">
            <a:extLst>
              <a:ext uri="{FF2B5EF4-FFF2-40B4-BE49-F238E27FC236}">
                <a16:creationId xmlns:a16="http://schemas.microsoft.com/office/drawing/2014/main" id="{984973E8-A9AA-F1D2-7D0D-CCCF8019576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274685" y="2075435"/>
            <a:ext cx="1001595" cy="1001595"/>
          </a:xfrm>
          <a:prstGeom prst="rect">
            <a:avLst/>
          </a:prstGeom>
        </p:spPr>
      </p:pic>
      <p:pic>
        <p:nvPicPr>
          <p:cNvPr id="15" name="Graphic 14" descr="Car outline">
            <a:extLst>
              <a:ext uri="{FF2B5EF4-FFF2-40B4-BE49-F238E27FC236}">
                <a16:creationId xmlns:a16="http://schemas.microsoft.com/office/drawing/2014/main" id="{17AF5900-DF1D-79D9-1414-5B99CFD1BD3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113031" y="3603019"/>
            <a:ext cx="976113" cy="976113"/>
          </a:xfrm>
          <a:prstGeom prst="rect">
            <a:avLst/>
          </a:prstGeom>
        </p:spPr>
      </p:pic>
      <p:pic>
        <p:nvPicPr>
          <p:cNvPr id="17" name="Graphic 16" descr="Lightbulb and gear outline">
            <a:extLst>
              <a:ext uri="{FF2B5EF4-FFF2-40B4-BE49-F238E27FC236}">
                <a16:creationId xmlns:a16="http://schemas.microsoft.com/office/drawing/2014/main" id="{04DFF83C-8BC6-7C3F-9CFC-2E285A2F25EF}"/>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712620" y="5117572"/>
            <a:ext cx="976113" cy="976113"/>
          </a:xfrm>
          <a:prstGeom prst="rect">
            <a:avLst/>
          </a:prstGeom>
        </p:spPr>
      </p:pic>
    </p:spTree>
    <p:extLst>
      <p:ext uri="{BB962C8B-B14F-4D97-AF65-F5344CB8AC3E}">
        <p14:creationId xmlns:p14="http://schemas.microsoft.com/office/powerpoint/2010/main" val="2747926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5804E6-08AA-49E9-AD30-149FDD3DD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3802" y="832508"/>
            <a:ext cx="4448352" cy="6025492"/>
          </a:xfrm>
          <a:custGeom>
            <a:avLst/>
            <a:gdLst>
              <a:gd name="connsiteX0" fmla="*/ 3173139 w 4448352"/>
              <a:gd name="connsiteY0" fmla="*/ 74 h 6025492"/>
              <a:gd name="connsiteX1" fmla="*/ 3840337 w 4448352"/>
              <a:gd name="connsiteY1" fmla="*/ 136997 h 6025492"/>
              <a:gd name="connsiteX2" fmla="*/ 4400480 w 4448352"/>
              <a:gd name="connsiteY2" fmla="*/ 1061406 h 6025492"/>
              <a:gd name="connsiteX3" fmla="*/ 3812207 w 4448352"/>
              <a:gd name="connsiteY3" fmla="*/ 2268177 h 6025492"/>
              <a:gd name="connsiteX4" fmla="*/ 2566852 w 4448352"/>
              <a:gd name="connsiteY4" fmla="*/ 4362395 h 6025492"/>
              <a:gd name="connsiteX5" fmla="*/ 1381603 w 4448352"/>
              <a:gd name="connsiteY5" fmla="*/ 6002073 h 6025492"/>
              <a:gd name="connsiteX6" fmla="*/ 1358105 w 4448352"/>
              <a:gd name="connsiteY6" fmla="*/ 6025492 h 6025492"/>
              <a:gd name="connsiteX7" fmla="*/ 147593 w 4448352"/>
              <a:gd name="connsiteY7" fmla="*/ 6025492 h 6025492"/>
              <a:gd name="connsiteX8" fmla="*/ 135095 w 4448352"/>
              <a:gd name="connsiteY8" fmla="*/ 5970139 h 6025492"/>
              <a:gd name="connsiteX9" fmla="*/ 989 w 4448352"/>
              <a:gd name="connsiteY9" fmla="*/ 3558990 h 6025492"/>
              <a:gd name="connsiteX10" fmla="*/ 134613 w 4448352"/>
              <a:gd name="connsiteY10" fmla="*/ 2769335 h 6025492"/>
              <a:gd name="connsiteX11" fmla="*/ 812398 w 4448352"/>
              <a:gd name="connsiteY11" fmla="*/ 1669996 h 6025492"/>
              <a:gd name="connsiteX12" fmla="*/ 1830565 w 4448352"/>
              <a:gd name="connsiteY12" fmla="*/ 638164 h 6025492"/>
              <a:gd name="connsiteX13" fmla="*/ 3173139 w 4448352"/>
              <a:gd name="connsiteY13" fmla="*/ 74 h 6025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8352" h="6025492">
                <a:moveTo>
                  <a:pt x="3173139" y="74"/>
                </a:moveTo>
                <a:cubicBezTo>
                  <a:pt x="3404376" y="2427"/>
                  <a:pt x="3621702" y="61078"/>
                  <a:pt x="3840337" y="136997"/>
                </a:cubicBezTo>
                <a:cubicBezTo>
                  <a:pt x="4230681" y="272614"/>
                  <a:pt x="4578505" y="404218"/>
                  <a:pt x="4400480" y="1061406"/>
                </a:cubicBezTo>
                <a:cubicBezTo>
                  <a:pt x="4294008" y="1454598"/>
                  <a:pt x="4050152" y="1868133"/>
                  <a:pt x="3812207" y="2268177"/>
                </a:cubicBezTo>
                <a:cubicBezTo>
                  <a:pt x="3397090" y="2966250"/>
                  <a:pt x="2981970" y="3664324"/>
                  <a:pt x="2566852" y="4362395"/>
                </a:cubicBezTo>
                <a:cubicBezTo>
                  <a:pt x="2261941" y="4875091"/>
                  <a:pt x="1813643" y="5542665"/>
                  <a:pt x="1381603" y="6002073"/>
                </a:cubicBezTo>
                <a:lnTo>
                  <a:pt x="1358105" y="6025492"/>
                </a:lnTo>
                <a:lnTo>
                  <a:pt x="147593" y="6025492"/>
                </a:lnTo>
                <a:lnTo>
                  <a:pt x="135095" y="5970139"/>
                </a:lnTo>
                <a:cubicBezTo>
                  <a:pt x="3334" y="5264474"/>
                  <a:pt x="25734" y="4338079"/>
                  <a:pt x="989" y="3558990"/>
                </a:cubicBezTo>
                <a:cubicBezTo>
                  <a:pt x="-7696" y="3286585"/>
                  <a:pt x="41149" y="3024098"/>
                  <a:pt x="134613" y="2769335"/>
                </a:cubicBezTo>
                <a:cubicBezTo>
                  <a:pt x="274734" y="2387350"/>
                  <a:pt x="515201" y="2023048"/>
                  <a:pt x="812398" y="1669996"/>
                </a:cubicBezTo>
                <a:cubicBezTo>
                  <a:pt x="1109596" y="1316945"/>
                  <a:pt x="1463524" y="975145"/>
                  <a:pt x="1830565" y="638164"/>
                </a:cubicBezTo>
                <a:cubicBezTo>
                  <a:pt x="2363706" y="148617"/>
                  <a:pt x="2787743" y="-3847"/>
                  <a:pt x="3173139" y="7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24ECFA8-BE37-446C-B1BD-88D2981B6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197" y="533400"/>
            <a:ext cx="5085498" cy="6329048"/>
          </a:xfrm>
          <a:custGeom>
            <a:avLst/>
            <a:gdLst>
              <a:gd name="connsiteX0" fmla="*/ 3173139 w 4448352"/>
              <a:gd name="connsiteY0" fmla="*/ 74 h 6025492"/>
              <a:gd name="connsiteX1" fmla="*/ 3840337 w 4448352"/>
              <a:gd name="connsiteY1" fmla="*/ 136997 h 6025492"/>
              <a:gd name="connsiteX2" fmla="*/ 4400480 w 4448352"/>
              <a:gd name="connsiteY2" fmla="*/ 1061406 h 6025492"/>
              <a:gd name="connsiteX3" fmla="*/ 3812207 w 4448352"/>
              <a:gd name="connsiteY3" fmla="*/ 2268177 h 6025492"/>
              <a:gd name="connsiteX4" fmla="*/ 2566852 w 4448352"/>
              <a:gd name="connsiteY4" fmla="*/ 4362395 h 6025492"/>
              <a:gd name="connsiteX5" fmla="*/ 1381603 w 4448352"/>
              <a:gd name="connsiteY5" fmla="*/ 6002073 h 6025492"/>
              <a:gd name="connsiteX6" fmla="*/ 1358105 w 4448352"/>
              <a:gd name="connsiteY6" fmla="*/ 6025492 h 6025492"/>
              <a:gd name="connsiteX7" fmla="*/ 147593 w 4448352"/>
              <a:gd name="connsiteY7" fmla="*/ 6025492 h 6025492"/>
              <a:gd name="connsiteX8" fmla="*/ 135095 w 4448352"/>
              <a:gd name="connsiteY8" fmla="*/ 5970139 h 6025492"/>
              <a:gd name="connsiteX9" fmla="*/ 989 w 4448352"/>
              <a:gd name="connsiteY9" fmla="*/ 3558990 h 6025492"/>
              <a:gd name="connsiteX10" fmla="*/ 134613 w 4448352"/>
              <a:gd name="connsiteY10" fmla="*/ 2769335 h 6025492"/>
              <a:gd name="connsiteX11" fmla="*/ 812398 w 4448352"/>
              <a:gd name="connsiteY11" fmla="*/ 1669996 h 6025492"/>
              <a:gd name="connsiteX12" fmla="*/ 1830565 w 4448352"/>
              <a:gd name="connsiteY12" fmla="*/ 638164 h 6025492"/>
              <a:gd name="connsiteX13" fmla="*/ 3173139 w 4448352"/>
              <a:gd name="connsiteY13" fmla="*/ 74 h 6025492"/>
              <a:gd name="connsiteX0" fmla="*/ 147593 w 4448352"/>
              <a:gd name="connsiteY0" fmla="*/ 6025492 h 6112608"/>
              <a:gd name="connsiteX1" fmla="*/ 135095 w 4448352"/>
              <a:gd name="connsiteY1" fmla="*/ 5970139 h 6112608"/>
              <a:gd name="connsiteX2" fmla="*/ 989 w 4448352"/>
              <a:gd name="connsiteY2" fmla="*/ 3558990 h 6112608"/>
              <a:gd name="connsiteX3" fmla="*/ 134613 w 4448352"/>
              <a:gd name="connsiteY3" fmla="*/ 2769335 h 6112608"/>
              <a:gd name="connsiteX4" fmla="*/ 812398 w 4448352"/>
              <a:gd name="connsiteY4" fmla="*/ 1669996 h 6112608"/>
              <a:gd name="connsiteX5" fmla="*/ 1830565 w 4448352"/>
              <a:gd name="connsiteY5" fmla="*/ 638164 h 6112608"/>
              <a:gd name="connsiteX6" fmla="*/ 3173139 w 4448352"/>
              <a:gd name="connsiteY6" fmla="*/ 74 h 6112608"/>
              <a:gd name="connsiteX7" fmla="*/ 3840337 w 4448352"/>
              <a:gd name="connsiteY7" fmla="*/ 136997 h 6112608"/>
              <a:gd name="connsiteX8" fmla="*/ 4400480 w 4448352"/>
              <a:gd name="connsiteY8" fmla="*/ 1061406 h 6112608"/>
              <a:gd name="connsiteX9" fmla="*/ 3812207 w 4448352"/>
              <a:gd name="connsiteY9" fmla="*/ 2268177 h 6112608"/>
              <a:gd name="connsiteX10" fmla="*/ 2566852 w 4448352"/>
              <a:gd name="connsiteY10" fmla="*/ 4362395 h 6112608"/>
              <a:gd name="connsiteX11" fmla="*/ 1381603 w 4448352"/>
              <a:gd name="connsiteY11" fmla="*/ 6002073 h 6112608"/>
              <a:gd name="connsiteX12" fmla="*/ 1457187 w 4448352"/>
              <a:gd name="connsiteY12" fmla="*/ 6112608 h 6112608"/>
              <a:gd name="connsiteX0" fmla="*/ 147593 w 4448352"/>
              <a:gd name="connsiteY0" fmla="*/ 6025492 h 6025492"/>
              <a:gd name="connsiteX1" fmla="*/ 135095 w 4448352"/>
              <a:gd name="connsiteY1" fmla="*/ 5970139 h 6025492"/>
              <a:gd name="connsiteX2" fmla="*/ 989 w 4448352"/>
              <a:gd name="connsiteY2" fmla="*/ 3558990 h 6025492"/>
              <a:gd name="connsiteX3" fmla="*/ 134613 w 4448352"/>
              <a:gd name="connsiteY3" fmla="*/ 2769335 h 6025492"/>
              <a:gd name="connsiteX4" fmla="*/ 812398 w 4448352"/>
              <a:gd name="connsiteY4" fmla="*/ 1669996 h 6025492"/>
              <a:gd name="connsiteX5" fmla="*/ 1830565 w 4448352"/>
              <a:gd name="connsiteY5" fmla="*/ 638164 h 6025492"/>
              <a:gd name="connsiteX6" fmla="*/ 3173139 w 4448352"/>
              <a:gd name="connsiteY6" fmla="*/ 74 h 6025492"/>
              <a:gd name="connsiteX7" fmla="*/ 3840337 w 4448352"/>
              <a:gd name="connsiteY7" fmla="*/ 136997 h 6025492"/>
              <a:gd name="connsiteX8" fmla="*/ 4400480 w 4448352"/>
              <a:gd name="connsiteY8" fmla="*/ 1061406 h 6025492"/>
              <a:gd name="connsiteX9" fmla="*/ 3812207 w 4448352"/>
              <a:gd name="connsiteY9" fmla="*/ 2268177 h 6025492"/>
              <a:gd name="connsiteX10" fmla="*/ 2566852 w 4448352"/>
              <a:gd name="connsiteY10" fmla="*/ 4362395 h 6025492"/>
              <a:gd name="connsiteX11" fmla="*/ 1381603 w 4448352"/>
              <a:gd name="connsiteY11" fmla="*/ 6002073 h 6025492"/>
              <a:gd name="connsiteX0" fmla="*/ 147593 w 4448352"/>
              <a:gd name="connsiteY0" fmla="*/ 6025492 h 6029730"/>
              <a:gd name="connsiteX1" fmla="*/ 135095 w 4448352"/>
              <a:gd name="connsiteY1" fmla="*/ 5970139 h 6029730"/>
              <a:gd name="connsiteX2" fmla="*/ 989 w 4448352"/>
              <a:gd name="connsiteY2" fmla="*/ 3558990 h 6029730"/>
              <a:gd name="connsiteX3" fmla="*/ 134613 w 4448352"/>
              <a:gd name="connsiteY3" fmla="*/ 2769335 h 6029730"/>
              <a:gd name="connsiteX4" fmla="*/ 812398 w 4448352"/>
              <a:gd name="connsiteY4" fmla="*/ 1669996 h 6029730"/>
              <a:gd name="connsiteX5" fmla="*/ 1830565 w 4448352"/>
              <a:gd name="connsiteY5" fmla="*/ 638164 h 6029730"/>
              <a:gd name="connsiteX6" fmla="*/ 3173139 w 4448352"/>
              <a:gd name="connsiteY6" fmla="*/ 74 h 6029730"/>
              <a:gd name="connsiteX7" fmla="*/ 3840337 w 4448352"/>
              <a:gd name="connsiteY7" fmla="*/ 136997 h 6029730"/>
              <a:gd name="connsiteX8" fmla="*/ 4400480 w 4448352"/>
              <a:gd name="connsiteY8" fmla="*/ 1061406 h 6029730"/>
              <a:gd name="connsiteX9" fmla="*/ 3812207 w 4448352"/>
              <a:gd name="connsiteY9" fmla="*/ 2268177 h 6029730"/>
              <a:gd name="connsiteX10" fmla="*/ 2566852 w 4448352"/>
              <a:gd name="connsiteY10" fmla="*/ 4362395 h 6029730"/>
              <a:gd name="connsiteX11" fmla="*/ 1397330 w 4448352"/>
              <a:gd name="connsiteY11" fmla="*/ 6029730 h 602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48352" h="6029730">
                <a:moveTo>
                  <a:pt x="147593" y="6025492"/>
                </a:moveTo>
                <a:lnTo>
                  <a:pt x="135095" y="5970139"/>
                </a:lnTo>
                <a:cubicBezTo>
                  <a:pt x="3334" y="5264474"/>
                  <a:pt x="25734" y="4338079"/>
                  <a:pt x="989" y="3558990"/>
                </a:cubicBezTo>
                <a:cubicBezTo>
                  <a:pt x="-7696" y="3286585"/>
                  <a:pt x="41149" y="3024098"/>
                  <a:pt x="134613" y="2769335"/>
                </a:cubicBezTo>
                <a:cubicBezTo>
                  <a:pt x="274734" y="2387350"/>
                  <a:pt x="515201" y="2023048"/>
                  <a:pt x="812398" y="1669996"/>
                </a:cubicBezTo>
                <a:cubicBezTo>
                  <a:pt x="1109596" y="1316945"/>
                  <a:pt x="1463524" y="975145"/>
                  <a:pt x="1830565" y="638164"/>
                </a:cubicBezTo>
                <a:cubicBezTo>
                  <a:pt x="2363706" y="148617"/>
                  <a:pt x="2787743" y="-3847"/>
                  <a:pt x="3173139" y="74"/>
                </a:cubicBezTo>
                <a:cubicBezTo>
                  <a:pt x="3404376" y="2427"/>
                  <a:pt x="3621702" y="61078"/>
                  <a:pt x="3840337" y="136997"/>
                </a:cubicBezTo>
                <a:cubicBezTo>
                  <a:pt x="4230681" y="272614"/>
                  <a:pt x="4578505" y="404218"/>
                  <a:pt x="4400480" y="1061406"/>
                </a:cubicBezTo>
                <a:cubicBezTo>
                  <a:pt x="4294008" y="1454598"/>
                  <a:pt x="4050152" y="1868133"/>
                  <a:pt x="3812207" y="2268177"/>
                </a:cubicBezTo>
                <a:cubicBezTo>
                  <a:pt x="3397089" y="2966250"/>
                  <a:pt x="2969331" y="3735470"/>
                  <a:pt x="2566852" y="4362395"/>
                </a:cubicBezTo>
                <a:cubicBezTo>
                  <a:pt x="2164373" y="4989320"/>
                  <a:pt x="1829370" y="5570322"/>
                  <a:pt x="1397330" y="6029730"/>
                </a:cubicBez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graphicFrame>
        <p:nvGraphicFramePr>
          <p:cNvPr id="25" name="Content Placeholder 2">
            <a:extLst>
              <a:ext uri="{FF2B5EF4-FFF2-40B4-BE49-F238E27FC236}">
                <a16:creationId xmlns:a16="http://schemas.microsoft.com/office/drawing/2014/main" id="{6512429E-D6FC-F44C-EB68-C40DDEC79943}"/>
              </a:ext>
            </a:extLst>
          </p:cNvPr>
          <p:cNvGraphicFramePr>
            <a:graphicFrameLocks noGrp="1"/>
          </p:cNvGraphicFramePr>
          <p:nvPr>
            <p:ph idx="1"/>
            <p:extLst>
              <p:ext uri="{D42A27DB-BD31-4B8C-83A1-F6EECF244321}">
                <p14:modId xmlns:p14="http://schemas.microsoft.com/office/powerpoint/2010/main" val="809040940"/>
              </p:ext>
            </p:extLst>
          </p:nvPr>
        </p:nvGraphicFramePr>
        <p:xfrm>
          <a:off x="5210351" y="1548270"/>
          <a:ext cx="6728364" cy="50393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00457F44-8005-39A7-3F9B-30FE709A6ACC}"/>
              </a:ext>
            </a:extLst>
          </p:cNvPr>
          <p:cNvSpPr>
            <a:spLocks noGrp="1"/>
          </p:cNvSpPr>
          <p:nvPr>
            <p:ph type="title"/>
          </p:nvPr>
        </p:nvSpPr>
        <p:spPr>
          <a:xfrm>
            <a:off x="5811103" y="496478"/>
            <a:ext cx="5400676" cy="562126"/>
          </a:xfrm>
        </p:spPr>
        <p:txBody>
          <a:bodyPr anchor="t">
            <a:noAutofit/>
          </a:bodyPr>
          <a:lstStyle/>
          <a:p>
            <a:r>
              <a:rPr lang="en-US" sz="4000"/>
              <a:t>Situation Analysis</a:t>
            </a:r>
          </a:p>
        </p:txBody>
      </p:sp>
    </p:spTree>
    <p:extLst>
      <p:ext uri="{BB962C8B-B14F-4D97-AF65-F5344CB8AC3E}">
        <p14:creationId xmlns:p14="http://schemas.microsoft.com/office/powerpoint/2010/main" val="259522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95E8271-D5FF-4A58-A151-6D825CF02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39897" cy="3809999"/>
          </a:xfrm>
          <a:custGeom>
            <a:avLst/>
            <a:gdLst>
              <a:gd name="connsiteX0" fmla="*/ 0 w 4939897"/>
              <a:gd name="connsiteY0" fmla="*/ 0 h 1934415"/>
              <a:gd name="connsiteX1" fmla="*/ 4465929 w 4939897"/>
              <a:gd name="connsiteY1" fmla="*/ 0 h 1934415"/>
              <a:gd name="connsiteX2" fmla="*/ 4488924 w 4939897"/>
              <a:gd name="connsiteY2" fmla="*/ 19060 h 1934415"/>
              <a:gd name="connsiteX3" fmla="*/ 4930284 w 4939897"/>
              <a:gd name="connsiteY3" fmla="*/ 902192 h 1934415"/>
              <a:gd name="connsiteX4" fmla="*/ 4062070 w 4939897"/>
              <a:gd name="connsiteY4" fmla="*/ 1639180 h 1934415"/>
              <a:gd name="connsiteX5" fmla="*/ 2991177 w 4939897"/>
              <a:gd name="connsiteY5" fmla="*/ 1934355 h 1934415"/>
              <a:gd name="connsiteX6" fmla="*/ 1001442 w 4939897"/>
              <a:gd name="connsiteY6" fmla="*/ 1260124 h 1934415"/>
              <a:gd name="connsiteX7" fmla="*/ 294151 w 4939897"/>
              <a:gd name="connsiteY7" fmla="*/ 1060052 h 1934415"/>
              <a:gd name="connsiteX8" fmla="*/ 0 w 4939897"/>
              <a:gd name="connsiteY8" fmla="*/ 989104 h 1934415"/>
              <a:gd name="connsiteX9" fmla="*/ 0 w 4939897"/>
              <a:gd name="connsiteY9" fmla="*/ 0 h 1934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39897" h="1934415">
                <a:moveTo>
                  <a:pt x="0" y="0"/>
                </a:moveTo>
                <a:lnTo>
                  <a:pt x="4465929" y="0"/>
                </a:lnTo>
                <a:lnTo>
                  <a:pt x="4488924" y="19060"/>
                </a:lnTo>
                <a:cubicBezTo>
                  <a:pt x="4783094" y="277980"/>
                  <a:pt x="4987466" y="609911"/>
                  <a:pt x="4930284" y="902192"/>
                </a:cubicBezTo>
                <a:cubicBezTo>
                  <a:pt x="4861323" y="1254367"/>
                  <a:pt x="4448191" y="1461726"/>
                  <a:pt x="4062070" y="1639180"/>
                </a:cubicBezTo>
                <a:cubicBezTo>
                  <a:pt x="3741231" y="1786528"/>
                  <a:pt x="3401594" y="1937890"/>
                  <a:pt x="2991177" y="1934355"/>
                </a:cubicBezTo>
                <a:cubicBezTo>
                  <a:pt x="2307904" y="1928562"/>
                  <a:pt x="1665224" y="1509149"/>
                  <a:pt x="1001442" y="1260124"/>
                </a:cubicBezTo>
                <a:cubicBezTo>
                  <a:pt x="806589" y="1187040"/>
                  <a:pt x="560285" y="1124281"/>
                  <a:pt x="294151" y="1060052"/>
                </a:cubicBezTo>
                <a:lnTo>
                  <a:pt x="0" y="989104"/>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prstClr val="white"/>
              </a:solidFill>
              <a:latin typeface="Avenir Next LT Pro" panose="020B0504020202020204" pitchFamily="34" charset="0"/>
            </a:endParaRPr>
          </a:p>
        </p:txBody>
      </p:sp>
      <p:sp>
        <p:nvSpPr>
          <p:cNvPr id="2" name="Title 1">
            <a:extLst>
              <a:ext uri="{FF2B5EF4-FFF2-40B4-BE49-F238E27FC236}">
                <a16:creationId xmlns:a16="http://schemas.microsoft.com/office/drawing/2014/main" id="{7DAA285A-CDDB-2941-F38A-4424D85DEF84}"/>
              </a:ext>
            </a:extLst>
          </p:cNvPr>
          <p:cNvSpPr>
            <a:spLocks noGrp="1"/>
          </p:cNvSpPr>
          <p:nvPr>
            <p:ph type="title"/>
          </p:nvPr>
        </p:nvSpPr>
        <p:spPr>
          <a:xfrm>
            <a:off x="1" y="254391"/>
            <a:ext cx="4939897" cy="2286000"/>
          </a:xfrm>
        </p:spPr>
        <p:txBody>
          <a:bodyPr anchor="t">
            <a:normAutofit fontScale="90000"/>
          </a:bodyPr>
          <a:lstStyle/>
          <a:p>
            <a:pPr algn="ctr"/>
            <a:r>
              <a:rPr lang="en-US" sz="3200">
                <a:solidFill>
                  <a:srgbClr val="FFFFFF"/>
                </a:solidFill>
              </a:rPr>
              <a:t>From stakeholder interviews:  </a:t>
            </a:r>
            <a:br>
              <a:rPr lang="en-US" sz="3200">
                <a:solidFill>
                  <a:srgbClr val="FFFFFF"/>
                </a:solidFill>
              </a:rPr>
            </a:br>
            <a:br>
              <a:rPr lang="en-US" sz="3200">
                <a:solidFill>
                  <a:srgbClr val="FFFFFF"/>
                </a:solidFill>
              </a:rPr>
            </a:br>
            <a:r>
              <a:rPr lang="en-US" sz="3200">
                <a:solidFill>
                  <a:srgbClr val="FFFFFF"/>
                </a:solidFill>
              </a:rPr>
              <a:t>Bus and "point-to-point" service need themes</a:t>
            </a:r>
          </a:p>
        </p:txBody>
      </p:sp>
      <p:sp>
        <p:nvSpPr>
          <p:cNvPr id="22" name="Freeform: Shape 21">
            <a:extLst>
              <a:ext uri="{FF2B5EF4-FFF2-40B4-BE49-F238E27FC236}">
                <a16:creationId xmlns:a16="http://schemas.microsoft.com/office/drawing/2014/main" id="{E65E7DAE-0831-45F9-BBA2-9BBD2E397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24" name="Freeform: Shape 23">
            <a:extLst>
              <a:ext uri="{FF2B5EF4-FFF2-40B4-BE49-F238E27FC236}">
                <a16:creationId xmlns:a16="http://schemas.microsoft.com/office/drawing/2014/main" id="{F493E929-55A8-46F3-836C-1C37C8975B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graphicFrame>
        <p:nvGraphicFramePr>
          <p:cNvPr id="14" name="Content Placeholder 5">
            <a:extLst>
              <a:ext uri="{FF2B5EF4-FFF2-40B4-BE49-F238E27FC236}">
                <a16:creationId xmlns:a16="http://schemas.microsoft.com/office/drawing/2014/main" id="{316A2DEF-CD49-2D81-7360-6CA530D24A36}"/>
              </a:ext>
            </a:extLst>
          </p:cNvPr>
          <p:cNvGraphicFramePr>
            <a:graphicFrameLocks noGrp="1"/>
          </p:cNvGraphicFramePr>
          <p:nvPr>
            <p:ph idx="1"/>
            <p:extLst>
              <p:ext uri="{D42A27DB-BD31-4B8C-83A1-F6EECF244321}">
                <p14:modId xmlns:p14="http://schemas.microsoft.com/office/powerpoint/2010/main" val="1166748645"/>
              </p:ext>
            </p:extLst>
          </p:nvPr>
        </p:nvGraphicFramePr>
        <p:xfrm>
          <a:off x="5290748" y="552893"/>
          <a:ext cx="6139252" cy="59329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3257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5" name="Rectangle 28">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24" descr="Aerial view of the road">
            <a:extLst>
              <a:ext uri="{FF2B5EF4-FFF2-40B4-BE49-F238E27FC236}">
                <a16:creationId xmlns:a16="http://schemas.microsoft.com/office/drawing/2014/main" id="{CC6A28CC-312D-A5CF-BB6A-287DE80C18C1}"/>
              </a:ext>
            </a:extLst>
          </p:cNvPr>
          <p:cNvPicPr>
            <a:picLocks noChangeAspect="1"/>
          </p:cNvPicPr>
          <p:nvPr/>
        </p:nvPicPr>
        <p:blipFill rotWithShape="1">
          <a:blip r:embed="rId3"/>
          <a:srcRect l="13761" r="16830" b="-1"/>
          <a:stretch/>
        </p:blipFill>
        <p:spPr>
          <a:xfrm>
            <a:off x="6613174" y="10"/>
            <a:ext cx="5578824" cy="6028246"/>
          </a:xfrm>
          <a:custGeom>
            <a:avLst/>
            <a:gdLst/>
            <a:ahLst/>
            <a:cxnLst/>
            <a:rect l="l" t="t" r="r" b="b"/>
            <a:pathLst>
              <a:path w="5578824" h="6028256">
                <a:moveTo>
                  <a:pt x="1681218" y="0"/>
                </a:moveTo>
                <a:lnTo>
                  <a:pt x="5578824" y="0"/>
                </a:lnTo>
                <a:lnTo>
                  <a:pt x="5578824" y="5760161"/>
                </a:lnTo>
                <a:lnTo>
                  <a:pt x="5441231" y="5804042"/>
                </a:lnTo>
                <a:cubicBezTo>
                  <a:pt x="5079089" y="5907589"/>
                  <a:pt x="4674877" y="5944442"/>
                  <a:pt x="4253224" y="5980388"/>
                </a:cubicBezTo>
                <a:cubicBezTo>
                  <a:pt x="2813852" y="6102970"/>
                  <a:pt x="1551586" y="6071494"/>
                  <a:pt x="837278" y="4877588"/>
                </a:cubicBezTo>
                <a:cubicBezTo>
                  <a:pt x="529862" y="4363935"/>
                  <a:pt x="255162" y="3847185"/>
                  <a:pt x="109626" y="3329255"/>
                </a:cubicBezTo>
                <a:cubicBezTo>
                  <a:pt x="-35907" y="2811325"/>
                  <a:pt x="-52277" y="2292214"/>
                  <a:pt x="156962" y="1773839"/>
                </a:cubicBezTo>
                <a:cubicBezTo>
                  <a:pt x="296494" y="1428108"/>
                  <a:pt x="536161" y="1082881"/>
                  <a:pt x="904890" y="738354"/>
                </a:cubicBezTo>
                <a:cubicBezTo>
                  <a:pt x="1036690" y="615181"/>
                  <a:pt x="1169968" y="488910"/>
                  <a:pt x="1304592" y="360545"/>
                </a:cubicBezTo>
                <a:close/>
              </a:path>
            </a:pathLst>
          </a:custGeom>
        </p:spPr>
      </p:pic>
      <p:sp>
        <p:nvSpPr>
          <p:cNvPr id="37" name="Freeform: Shape 30">
            <a:extLst>
              <a:ext uri="{FF2B5EF4-FFF2-40B4-BE49-F238E27FC236}">
                <a16:creationId xmlns:a16="http://schemas.microsoft.com/office/drawing/2014/main" id="{3362A0EA-3E81-4464-94B8-70BE5870E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87883"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3" name="Content Placeholder 2">
            <a:extLst>
              <a:ext uri="{FF2B5EF4-FFF2-40B4-BE49-F238E27FC236}">
                <a16:creationId xmlns:a16="http://schemas.microsoft.com/office/drawing/2014/main" id="{33567A59-6087-589D-4767-BEC84587B767}"/>
              </a:ext>
            </a:extLst>
          </p:cNvPr>
          <p:cNvSpPr>
            <a:spLocks noGrp="1"/>
          </p:cNvSpPr>
          <p:nvPr>
            <p:ph idx="1"/>
          </p:nvPr>
        </p:nvSpPr>
        <p:spPr>
          <a:xfrm>
            <a:off x="576939" y="1716177"/>
            <a:ext cx="5520905" cy="4456981"/>
          </a:xfrm>
        </p:spPr>
        <p:txBody>
          <a:bodyPr vert="horz" lIns="91440" tIns="45720" rIns="91440" bIns="45720" rtlCol="0" anchor="t">
            <a:normAutofit/>
          </a:bodyPr>
          <a:lstStyle/>
          <a:p>
            <a:r>
              <a:rPr lang="en-US" sz="2400"/>
              <a:t>Sidewalks</a:t>
            </a:r>
          </a:p>
          <a:p>
            <a:pPr lvl="1"/>
            <a:r>
              <a:rPr lang="en-US" sz="2000"/>
              <a:t>Quality ≄ quantity</a:t>
            </a:r>
            <a:endParaRPr lang="en-US" sz="2000">
              <a:solidFill>
                <a:srgbClr val="FFFFFF">
                  <a:alpha val="70000"/>
                </a:srgbClr>
              </a:solidFill>
            </a:endParaRPr>
          </a:p>
          <a:p>
            <a:r>
              <a:rPr lang="en-US" sz="2400"/>
              <a:t>Intersections and Crossings</a:t>
            </a:r>
            <a:endParaRPr lang="en-US" sz="2400">
              <a:solidFill>
                <a:srgbClr val="FFFFFF">
                  <a:alpha val="70000"/>
                </a:srgbClr>
              </a:solidFill>
            </a:endParaRPr>
          </a:p>
          <a:p>
            <a:pPr lvl="1"/>
            <a:r>
              <a:rPr lang="en-US" sz="2000"/>
              <a:t>Accessible pedestrian signals</a:t>
            </a:r>
            <a:endParaRPr lang="en-US" sz="2000">
              <a:solidFill>
                <a:srgbClr val="FFFFFF">
                  <a:alpha val="70000"/>
                </a:srgbClr>
              </a:solidFill>
            </a:endParaRPr>
          </a:p>
          <a:p>
            <a:r>
              <a:rPr lang="en-US" sz="2400"/>
              <a:t>Great Streets Plan</a:t>
            </a:r>
            <a:endParaRPr lang="en-US" sz="2400">
              <a:solidFill>
                <a:srgbClr val="FFFFFF">
                  <a:alpha val="70000"/>
                </a:srgbClr>
              </a:solidFill>
            </a:endParaRPr>
          </a:p>
          <a:p>
            <a:pPr marL="914400" lvl="1" indent="-457200">
              <a:buAutoNum type="arabicPeriod"/>
            </a:pPr>
            <a:r>
              <a:rPr lang="en-US" sz="2000">
                <a:solidFill>
                  <a:srgbClr val="FFFFFF">
                    <a:alpha val="70000"/>
                  </a:srgbClr>
                </a:solidFill>
              </a:rPr>
              <a:t>Walkable &amp; Bikeable</a:t>
            </a:r>
          </a:p>
          <a:p>
            <a:pPr marL="914400" lvl="1" indent="-457200">
              <a:buAutoNum type="arabicPeriod"/>
            </a:pPr>
            <a:r>
              <a:rPr lang="en-US" sz="2000">
                <a:solidFill>
                  <a:srgbClr val="FFFFFF">
                    <a:alpha val="70000"/>
                  </a:srgbClr>
                </a:solidFill>
              </a:rPr>
              <a:t>Sustainable</a:t>
            </a:r>
          </a:p>
          <a:p>
            <a:pPr marL="914400" lvl="1" indent="-457200">
              <a:buAutoNum type="arabicPeriod"/>
            </a:pPr>
            <a:r>
              <a:rPr lang="en-US" sz="2000">
                <a:solidFill>
                  <a:srgbClr val="FFFFFF">
                    <a:alpha val="70000"/>
                  </a:srgbClr>
                </a:solidFill>
              </a:rPr>
              <a:t>Vibrant</a:t>
            </a:r>
          </a:p>
          <a:p>
            <a:pPr marL="914400" lvl="1" indent="-457200">
              <a:buAutoNum type="arabicPeriod"/>
            </a:pPr>
            <a:r>
              <a:rPr lang="en-US" sz="2000">
                <a:solidFill>
                  <a:srgbClr val="FFFFFF">
                    <a:alpha val="70000"/>
                  </a:srgbClr>
                </a:solidFill>
              </a:rPr>
              <a:t>Functional</a:t>
            </a:r>
          </a:p>
        </p:txBody>
      </p:sp>
      <p:sp>
        <p:nvSpPr>
          <p:cNvPr id="2" name="Title 1">
            <a:extLst>
              <a:ext uri="{FF2B5EF4-FFF2-40B4-BE49-F238E27FC236}">
                <a16:creationId xmlns:a16="http://schemas.microsoft.com/office/drawing/2014/main" id="{53EDD4A9-4BA3-24C6-5073-DE7AA83BAB68}"/>
              </a:ext>
            </a:extLst>
          </p:cNvPr>
          <p:cNvSpPr>
            <a:spLocks noGrp="1"/>
          </p:cNvSpPr>
          <p:nvPr>
            <p:ph type="title"/>
          </p:nvPr>
        </p:nvSpPr>
        <p:spPr>
          <a:xfrm>
            <a:off x="576941" y="279400"/>
            <a:ext cx="5704117" cy="1651000"/>
          </a:xfrm>
        </p:spPr>
        <p:txBody>
          <a:bodyPr>
            <a:normAutofit/>
          </a:bodyPr>
          <a:lstStyle/>
          <a:p>
            <a:r>
              <a:rPr lang="en-US" sz="5400"/>
              <a:t>Infrastructure</a:t>
            </a:r>
          </a:p>
        </p:txBody>
      </p:sp>
    </p:spTree>
    <p:extLst>
      <p:ext uri="{BB962C8B-B14F-4D97-AF65-F5344CB8AC3E}">
        <p14:creationId xmlns:p14="http://schemas.microsoft.com/office/powerpoint/2010/main" val="1378753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075615F8-B807-416B-8DBB-536E4371AA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33" name="Freeform: Shape 32">
            <a:extLst>
              <a:ext uri="{FF2B5EF4-FFF2-40B4-BE49-F238E27FC236}">
                <a16:creationId xmlns:a16="http://schemas.microsoft.com/office/drawing/2014/main" id="{CD3367DB-2B8E-481D-9387-1B6C9ED8B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0653162" y="-776838"/>
            <a:ext cx="762001"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white"/>
              </a:solidFill>
              <a:latin typeface="Avenir Next LT Pro" panose="020B0504020202020204" pitchFamily="34" charset="0"/>
            </a:endParaRPr>
          </a:p>
        </p:txBody>
      </p:sp>
      <p:pic>
        <p:nvPicPr>
          <p:cNvPr id="6" name="Picture 6" descr="Logo&#10;&#10;Description automatically generated">
            <a:extLst>
              <a:ext uri="{FF2B5EF4-FFF2-40B4-BE49-F238E27FC236}">
                <a16:creationId xmlns:a16="http://schemas.microsoft.com/office/drawing/2014/main" id="{798C1044-07B4-BDB1-CE97-0E1C8346741A}"/>
              </a:ext>
            </a:extLst>
          </p:cNvPr>
          <p:cNvPicPr>
            <a:picLocks noChangeAspect="1"/>
          </p:cNvPicPr>
          <p:nvPr/>
        </p:nvPicPr>
        <p:blipFill rotWithShape="1">
          <a:blip r:embed="rId3"/>
          <a:srcRect t="3808" r="2" b="22829"/>
          <a:stretch/>
        </p:blipFill>
        <p:spPr>
          <a:xfrm>
            <a:off x="8161862" y="896277"/>
            <a:ext cx="3268137" cy="2262719"/>
          </a:xfrm>
          <a:prstGeom prst="rect">
            <a:avLst/>
          </a:prstGeom>
          <a:ln w="57150">
            <a:solidFill>
              <a:schemeClr val="accent2">
                <a:lumMod val="60000"/>
                <a:lumOff val="40000"/>
              </a:schemeClr>
            </a:solidFill>
          </a:ln>
        </p:spPr>
      </p:pic>
      <p:grpSp>
        <p:nvGrpSpPr>
          <p:cNvPr id="35" name="Group 34">
            <a:extLst>
              <a:ext uri="{FF2B5EF4-FFF2-40B4-BE49-F238E27FC236}">
                <a16:creationId xmlns:a16="http://schemas.microsoft.com/office/drawing/2014/main" id="{D6E2F662-3951-4E85-A10D-1150ACD4ED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 y="5829359"/>
            <a:ext cx="4333875" cy="1028642"/>
            <a:chOff x="7153921" y="5829359"/>
            <a:chExt cx="5038079" cy="1028642"/>
          </a:xfrm>
        </p:grpSpPr>
        <p:sp>
          <p:nvSpPr>
            <p:cNvPr id="36" name="Freeform: Shape 35">
              <a:extLst>
                <a:ext uri="{FF2B5EF4-FFF2-40B4-BE49-F238E27FC236}">
                  <a16:creationId xmlns:a16="http://schemas.microsoft.com/office/drawing/2014/main" id="{31493EDC-CA29-483B-8DA4-7F34E66D3B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63906" y="5913098"/>
              <a:ext cx="4228094" cy="944903"/>
            </a:xfrm>
            <a:custGeom>
              <a:avLst/>
              <a:gdLst>
                <a:gd name="connsiteX0" fmla="*/ 1673074 w 4228094"/>
                <a:gd name="connsiteY0" fmla="*/ 230 h 1137038"/>
                <a:gd name="connsiteX1" fmla="*/ 3676781 w 4228094"/>
                <a:gd name="connsiteY1" fmla="*/ 298555 h 1137038"/>
                <a:gd name="connsiteX2" fmla="*/ 4025527 w 4228094"/>
                <a:gd name="connsiteY2" fmla="*/ 425010 h 1137038"/>
                <a:gd name="connsiteX3" fmla="*/ 4228094 w 4228094"/>
                <a:gd name="connsiteY3" fmla="*/ 494088 h 1137038"/>
                <a:gd name="connsiteX4" fmla="*/ 4228094 w 4228094"/>
                <a:gd name="connsiteY4" fmla="*/ 1137038 h 1137038"/>
                <a:gd name="connsiteX5" fmla="*/ 0 w 4228094"/>
                <a:gd name="connsiteY5" fmla="*/ 1137038 h 1137038"/>
                <a:gd name="connsiteX6" fmla="*/ 18109 w 4228094"/>
                <a:gd name="connsiteY6" fmla="*/ 1068877 h 1137038"/>
                <a:gd name="connsiteX7" fmla="*/ 362264 w 4228094"/>
                <a:gd name="connsiteY7" fmla="*/ 366637 h 1137038"/>
                <a:gd name="connsiteX8" fmla="*/ 1386499 w 4228094"/>
                <a:gd name="connsiteY8" fmla="*/ 1522 h 1137038"/>
                <a:gd name="connsiteX9" fmla="*/ 1673074 w 4228094"/>
                <a:gd name="connsiteY9" fmla="*/ 230 h 113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8094" h="1137038">
                  <a:moveTo>
                    <a:pt x="1673074" y="230"/>
                  </a:moveTo>
                  <a:cubicBezTo>
                    <a:pt x="2346512" y="4287"/>
                    <a:pt x="3048424" y="63583"/>
                    <a:pt x="3676781" y="298555"/>
                  </a:cubicBezTo>
                  <a:cubicBezTo>
                    <a:pt x="3793275" y="342114"/>
                    <a:pt x="3909477" y="384216"/>
                    <a:pt x="4025527" y="425010"/>
                  </a:cubicBezTo>
                  <a:lnTo>
                    <a:pt x="4228094" y="494088"/>
                  </a:lnTo>
                  <a:lnTo>
                    <a:pt x="4228094" y="1137038"/>
                  </a:lnTo>
                  <a:lnTo>
                    <a:pt x="0" y="1137038"/>
                  </a:lnTo>
                  <a:lnTo>
                    <a:pt x="18109" y="1068877"/>
                  </a:lnTo>
                  <a:cubicBezTo>
                    <a:pt x="95047" y="799139"/>
                    <a:pt x="194962" y="542008"/>
                    <a:pt x="362264" y="366637"/>
                  </a:cubicBezTo>
                  <a:cubicBezTo>
                    <a:pt x="622229" y="94062"/>
                    <a:pt x="1015836" y="6565"/>
                    <a:pt x="1386499" y="1522"/>
                  </a:cubicBezTo>
                  <a:cubicBezTo>
                    <a:pt x="1481245" y="198"/>
                    <a:pt x="1576869" y="-349"/>
                    <a:pt x="1673074"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500">
                <a:solidFill>
                  <a:schemeClr val="bg1"/>
                </a:solidFill>
                <a:latin typeface="Avenir Next LT Pro" panose="020B0504020202020204" pitchFamily="34" charset="0"/>
              </a:endParaRPr>
            </a:p>
          </p:txBody>
        </p:sp>
        <p:sp>
          <p:nvSpPr>
            <p:cNvPr id="37" name="Freeform: Shape 36">
              <a:extLst>
                <a:ext uri="{FF2B5EF4-FFF2-40B4-BE49-F238E27FC236}">
                  <a16:creationId xmlns:a16="http://schemas.microsoft.com/office/drawing/2014/main" id="{FA62272F-C3D9-4F86-8904-A514A6C446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53921" y="5829359"/>
              <a:ext cx="5038078" cy="1028642"/>
            </a:xfrm>
            <a:custGeom>
              <a:avLst/>
              <a:gdLst>
                <a:gd name="connsiteX0" fmla="*/ 1576991 w 5038078"/>
                <a:gd name="connsiteY0" fmla="*/ 210 h 1238015"/>
                <a:gd name="connsiteX1" fmla="*/ 3403320 w 5038078"/>
                <a:gd name="connsiteY1" fmla="*/ 272125 h 1238015"/>
                <a:gd name="connsiteX2" fmla="*/ 4672870 w 5038078"/>
                <a:gd name="connsiteY2" fmla="*/ 693604 h 1238015"/>
                <a:gd name="connsiteX3" fmla="*/ 5038078 w 5038078"/>
                <a:gd name="connsiteY3" fmla="*/ 795929 h 1238015"/>
                <a:gd name="connsiteX4" fmla="*/ 5038078 w 5038078"/>
                <a:gd name="connsiteY4" fmla="*/ 1238015 h 1238015"/>
                <a:gd name="connsiteX5" fmla="*/ 0 w 5038078"/>
                <a:gd name="connsiteY5" fmla="*/ 1238015 h 1238015"/>
                <a:gd name="connsiteX6" fmla="*/ 19230 w 5038078"/>
                <a:gd name="connsiteY6" fmla="*/ 1159819 h 1238015"/>
                <a:gd name="connsiteX7" fmla="*/ 382219 w 5038078"/>
                <a:gd name="connsiteY7" fmla="*/ 334180 h 1238015"/>
                <a:gd name="connsiteX8" fmla="*/ 1315784 w 5038078"/>
                <a:gd name="connsiteY8" fmla="*/ 1388 h 1238015"/>
                <a:gd name="connsiteX9" fmla="*/ 1576991 w 5038078"/>
                <a:gd name="connsiteY9" fmla="*/ 210 h 123801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049689"/>
                <a:gd name="connsiteY0" fmla="*/ 1237805 h 1423588"/>
                <a:gd name="connsiteX1" fmla="*/ 19230 w 5049689"/>
                <a:gd name="connsiteY1" fmla="*/ 1159609 h 1423588"/>
                <a:gd name="connsiteX2" fmla="*/ 382219 w 5049689"/>
                <a:gd name="connsiteY2" fmla="*/ 333970 h 1423588"/>
                <a:gd name="connsiteX3" fmla="*/ 1315784 w 5049689"/>
                <a:gd name="connsiteY3" fmla="*/ 1178 h 1423588"/>
                <a:gd name="connsiteX4" fmla="*/ 1576991 w 5049689"/>
                <a:gd name="connsiteY4" fmla="*/ 0 h 1423588"/>
                <a:gd name="connsiteX5" fmla="*/ 3403320 w 5049689"/>
                <a:gd name="connsiteY5" fmla="*/ 271915 h 1423588"/>
                <a:gd name="connsiteX6" fmla="*/ 4672870 w 5049689"/>
                <a:gd name="connsiteY6" fmla="*/ 693394 h 1423588"/>
                <a:gd name="connsiteX7" fmla="*/ 5038078 w 5049689"/>
                <a:gd name="connsiteY7" fmla="*/ 795719 h 1423588"/>
                <a:gd name="connsiteX8" fmla="*/ 5049689 w 5049689"/>
                <a:gd name="connsiteY8" fmla="*/ 1423588 h 1423588"/>
                <a:gd name="connsiteX0" fmla="*/ 0 w 5038078"/>
                <a:gd name="connsiteY0" fmla="*/ 1237805 h 1237805"/>
                <a:gd name="connsiteX1" fmla="*/ 19230 w 5038078"/>
                <a:gd name="connsiteY1" fmla="*/ 1159609 h 1237805"/>
                <a:gd name="connsiteX2" fmla="*/ 382219 w 5038078"/>
                <a:gd name="connsiteY2" fmla="*/ 333970 h 1237805"/>
                <a:gd name="connsiteX3" fmla="*/ 1315784 w 5038078"/>
                <a:gd name="connsiteY3" fmla="*/ 1178 h 1237805"/>
                <a:gd name="connsiteX4" fmla="*/ 1576991 w 5038078"/>
                <a:gd name="connsiteY4" fmla="*/ 0 h 1237805"/>
                <a:gd name="connsiteX5" fmla="*/ 3403320 w 5038078"/>
                <a:gd name="connsiteY5" fmla="*/ 271915 h 1237805"/>
                <a:gd name="connsiteX6" fmla="*/ 4672870 w 5038078"/>
                <a:gd name="connsiteY6" fmla="*/ 693394 h 1237805"/>
                <a:gd name="connsiteX7" fmla="*/ 5038078 w 5038078"/>
                <a:gd name="connsiteY7" fmla="*/ 795719 h 123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38078" h="1237805">
                  <a:moveTo>
                    <a:pt x="0" y="1237805"/>
                  </a:moveTo>
                  <a:lnTo>
                    <a:pt x="19230" y="1159609"/>
                  </a:lnTo>
                  <a:cubicBezTo>
                    <a:pt x="96961" y="850027"/>
                    <a:pt x="191605" y="533778"/>
                    <a:pt x="382219" y="333970"/>
                  </a:cubicBezTo>
                  <a:cubicBezTo>
                    <a:pt x="619171" y="85526"/>
                    <a:pt x="977934" y="5774"/>
                    <a:pt x="1315784" y="1178"/>
                  </a:cubicBezTo>
                  <a:lnTo>
                    <a:pt x="1576991" y="0"/>
                  </a:lnTo>
                  <a:cubicBezTo>
                    <a:pt x="2190813" y="3698"/>
                    <a:pt x="2830589" y="57744"/>
                    <a:pt x="3403320" y="271915"/>
                  </a:cubicBezTo>
                  <a:cubicBezTo>
                    <a:pt x="3828046" y="430728"/>
                    <a:pt x="4248519" y="568281"/>
                    <a:pt x="4672870" y="693394"/>
                  </a:cubicBezTo>
                  <a:lnTo>
                    <a:pt x="5038078" y="795719"/>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grpSp>
      <p:sp>
        <p:nvSpPr>
          <p:cNvPr id="3" name="Content Placeholder 2">
            <a:extLst>
              <a:ext uri="{FF2B5EF4-FFF2-40B4-BE49-F238E27FC236}">
                <a16:creationId xmlns:a16="http://schemas.microsoft.com/office/drawing/2014/main" id="{6677405E-84D1-87A2-559C-53A00D9E8845}"/>
              </a:ext>
            </a:extLst>
          </p:cNvPr>
          <p:cNvSpPr>
            <a:spLocks noGrp="1"/>
          </p:cNvSpPr>
          <p:nvPr>
            <p:ph idx="1"/>
          </p:nvPr>
        </p:nvSpPr>
        <p:spPr>
          <a:xfrm>
            <a:off x="762000" y="2271671"/>
            <a:ext cx="3048001" cy="3048000"/>
          </a:xfrm>
        </p:spPr>
        <p:txBody>
          <a:bodyPr vert="horz" lIns="91440" tIns="45720" rIns="91440" bIns="45720" rtlCol="0">
            <a:normAutofit/>
          </a:bodyPr>
          <a:lstStyle/>
          <a:p>
            <a:pPr>
              <a:lnSpc>
                <a:spcPct val="115000"/>
              </a:lnSpc>
            </a:pPr>
            <a:r>
              <a:rPr lang="en-US" sz="2400"/>
              <a:t>Special Services Transportation Agency (SSTA)</a:t>
            </a:r>
          </a:p>
          <a:p>
            <a:pPr>
              <a:lnSpc>
                <a:spcPct val="115000"/>
              </a:lnSpc>
            </a:pPr>
            <a:r>
              <a:rPr lang="en-US" sz="2400"/>
              <a:t>Commute with Enterprise</a:t>
            </a:r>
          </a:p>
          <a:p>
            <a:pPr>
              <a:lnSpc>
                <a:spcPct val="115000"/>
              </a:lnSpc>
            </a:pPr>
            <a:r>
              <a:rPr lang="en-US" sz="2400"/>
              <a:t>CarShare Vermont</a:t>
            </a:r>
          </a:p>
          <a:p>
            <a:pPr marL="0" indent="0">
              <a:lnSpc>
                <a:spcPct val="115000"/>
              </a:lnSpc>
              <a:buNone/>
            </a:pPr>
            <a:endParaRPr lang="en-US" sz="2400"/>
          </a:p>
        </p:txBody>
      </p:sp>
      <p:sp>
        <p:nvSpPr>
          <p:cNvPr id="2" name="Title 1">
            <a:extLst>
              <a:ext uri="{FF2B5EF4-FFF2-40B4-BE49-F238E27FC236}">
                <a16:creationId xmlns:a16="http://schemas.microsoft.com/office/drawing/2014/main" id="{2E9C0D1B-CB6C-AEC9-F70D-3F5A28963FC0}"/>
              </a:ext>
            </a:extLst>
          </p:cNvPr>
          <p:cNvSpPr>
            <a:spLocks noGrp="1"/>
          </p:cNvSpPr>
          <p:nvPr>
            <p:ph type="title"/>
          </p:nvPr>
        </p:nvSpPr>
        <p:spPr>
          <a:xfrm>
            <a:off x="762000" y="753917"/>
            <a:ext cx="3048001" cy="2302166"/>
          </a:xfrm>
        </p:spPr>
        <p:txBody>
          <a:bodyPr anchor="t">
            <a:normAutofit/>
          </a:bodyPr>
          <a:lstStyle/>
          <a:p>
            <a:r>
              <a:rPr lang="en-US" sz="3200"/>
              <a:t>Specialized Transportation Services</a:t>
            </a:r>
          </a:p>
        </p:txBody>
      </p:sp>
      <p:pic>
        <p:nvPicPr>
          <p:cNvPr id="7" name="Picture 8">
            <a:extLst>
              <a:ext uri="{FF2B5EF4-FFF2-40B4-BE49-F238E27FC236}">
                <a16:creationId xmlns:a16="http://schemas.microsoft.com/office/drawing/2014/main" id="{8E94A426-71F4-FAB5-E27C-CB0BC2F6EA8C}"/>
              </a:ext>
            </a:extLst>
          </p:cNvPr>
          <p:cNvPicPr>
            <a:picLocks noChangeAspect="1"/>
          </p:cNvPicPr>
          <p:nvPr/>
        </p:nvPicPr>
        <p:blipFill rotWithShape="1">
          <a:blip r:embed="rId4"/>
          <a:srcRect l="10000" r="10000"/>
          <a:stretch/>
        </p:blipFill>
        <p:spPr>
          <a:xfrm>
            <a:off x="4572001" y="1398840"/>
            <a:ext cx="3268131" cy="4085163"/>
          </a:xfrm>
          <a:prstGeom prst="rect">
            <a:avLst/>
          </a:prstGeom>
          <a:ln w="57150">
            <a:solidFill>
              <a:schemeClr val="accent2">
                <a:lumMod val="60000"/>
                <a:lumOff val="40000"/>
              </a:schemeClr>
            </a:solidFill>
          </a:ln>
        </p:spPr>
      </p:pic>
      <p:pic>
        <p:nvPicPr>
          <p:cNvPr id="5" name="Picture 5" descr="Logo, company name&#10;&#10;Description automatically generated">
            <a:extLst>
              <a:ext uri="{FF2B5EF4-FFF2-40B4-BE49-F238E27FC236}">
                <a16:creationId xmlns:a16="http://schemas.microsoft.com/office/drawing/2014/main" id="{74902556-D0EA-5545-B090-B4AC94816E51}"/>
              </a:ext>
            </a:extLst>
          </p:cNvPr>
          <p:cNvPicPr>
            <a:picLocks noChangeAspect="1"/>
          </p:cNvPicPr>
          <p:nvPr/>
        </p:nvPicPr>
        <p:blipFill rotWithShape="1">
          <a:blip r:embed="rId5"/>
          <a:srcRect l="11205" r="7184" b="-1"/>
          <a:stretch/>
        </p:blipFill>
        <p:spPr>
          <a:xfrm>
            <a:off x="8161865" y="3795926"/>
            <a:ext cx="3268136" cy="2102398"/>
          </a:xfrm>
          <a:prstGeom prst="rect">
            <a:avLst/>
          </a:prstGeom>
          <a:ln w="57150">
            <a:solidFill>
              <a:schemeClr val="accent2">
                <a:lumMod val="60000"/>
                <a:lumOff val="40000"/>
              </a:schemeClr>
            </a:solidFill>
          </a:ln>
        </p:spPr>
      </p:pic>
    </p:spTree>
    <p:extLst>
      <p:ext uri="{BB962C8B-B14F-4D97-AF65-F5344CB8AC3E}">
        <p14:creationId xmlns:p14="http://schemas.microsoft.com/office/powerpoint/2010/main" val="2683432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63" name="Rectangle 62">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3F3A0F6C-EB8F-4A4C-8258-23F6D815E0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8352" cy="6438900"/>
          </a:xfrm>
          <a:custGeom>
            <a:avLst/>
            <a:gdLst>
              <a:gd name="connsiteX0" fmla="*/ 0 w 12198352"/>
              <a:gd name="connsiteY0" fmla="*/ 0 h 6438900"/>
              <a:gd name="connsiteX1" fmla="*/ 12198352 w 12198352"/>
              <a:gd name="connsiteY1" fmla="*/ 0 h 6438900"/>
              <a:gd name="connsiteX2" fmla="*/ 12198352 w 12198352"/>
              <a:gd name="connsiteY2" fmla="*/ 5644414 h 6438900"/>
              <a:gd name="connsiteX3" fmla="*/ 12042486 w 12198352"/>
              <a:gd name="connsiteY3" fmla="*/ 5750064 h 6438900"/>
              <a:gd name="connsiteX4" fmla="*/ 9483672 w 12198352"/>
              <a:gd name="connsiteY4" fmla="*/ 6432438 h 6438900"/>
              <a:gd name="connsiteX5" fmla="*/ 8500895 w 12198352"/>
              <a:gd name="connsiteY5" fmla="*/ 6437925 h 6438900"/>
              <a:gd name="connsiteX6" fmla="*/ 1629409 w 12198352"/>
              <a:gd name="connsiteY6" fmla="*/ 5170893 h 6438900"/>
              <a:gd name="connsiteX7" fmla="*/ 433424 w 12198352"/>
              <a:gd name="connsiteY7" fmla="*/ 4633819 h 6438900"/>
              <a:gd name="connsiteX8" fmla="*/ 0 w 12198352"/>
              <a:gd name="connsiteY8" fmla="*/ 4450771 h 643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8352" h="6438900">
                <a:moveTo>
                  <a:pt x="0" y="0"/>
                </a:moveTo>
                <a:lnTo>
                  <a:pt x="12198352" y="0"/>
                </a:lnTo>
                <a:lnTo>
                  <a:pt x="12198352" y="5644414"/>
                </a:lnTo>
                <a:lnTo>
                  <a:pt x="12042486" y="5750064"/>
                </a:lnTo>
                <a:cubicBezTo>
                  <a:pt x="11268689" y="6237466"/>
                  <a:pt x="10357585" y="6417714"/>
                  <a:pt x="9483672" y="6432438"/>
                </a:cubicBezTo>
                <a:cubicBezTo>
                  <a:pt x="9158751" y="6438062"/>
                  <a:pt x="8830819" y="6440385"/>
                  <a:pt x="8500895" y="6437925"/>
                </a:cubicBezTo>
                <a:cubicBezTo>
                  <a:pt x="6191416" y="6420695"/>
                  <a:pt x="3784289" y="6168856"/>
                  <a:pt x="1629409" y="5170893"/>
                </a:cubicBezTo>
                <a:cubicBezTo>
                  <a:pt x="1229906" y="4985892"/>
                  <a:pt x="831404" y="4807078"/>
                  <a:pt x="433424" y="4633819"/>
                </a:cubicBezTo>
                <a:lnTo>
                  <a:pt x="0" y="4450771"/>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500">
              <a:solidFill>
                <a:prstClr val="white"/>
              </a:solidFill>
              <a:latin typeface="Avenir Next LT Pro" panose="020B0504020202020204" pitchFamily="34" charset="0"/>
            </a:endParaRPr>
          </a:p>
        </p:txBody>
      </p:sp>
      <p:sp>
        <p:nvSpPr>
          <p:cNvPr id="67" name="Freeform: Shape 66">
            <a:extLst>
              <a:ext uri="{FF2B5EF4-FFF2-40B4-BE49-F238E27FC236}">
                <a16:creationId xmlns:a16="http://schemas.microsoft.com/office/drawing/2014/main" id="{6A9C92F4-A4A4-42E0-9391-C666AAED1E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817925">
            <a:off x="2322363" y="-118377"/>
            <a:ext cx="7900749" cy="9821966"/>
          </a:xfrm>
          <a:custGeom>
            <a:avLst/>
            <a:gdLst>
              <a:gd name="connsiteX0" fmla="*/ 589029 w 7858893"/>
              <a:gd name="connsiteY0" fmla="*/ 9827096 h 9827096"/>
              <a:gd name="connsiteX1" fmla="*/ 0 w 7858893"/>
              <a:gd name="connsiteY1" fmla="*/ 9338053 h 9827096"/>
              <a:gd name="connsiteX2" fmla="*/ 50440 w 7858893"/>
              <a:gd name="connsiteY2" fmla="*/ 9011561 h 9827096"/>
              <a:gd name="connsiteX3" fmla="*/ 398242 w 7858893"/>
              <a:gd name="connsiteY3" fmla="*/ 7620242 h 9827096"/>
              <a:gd name="connsiteX4" fmla="*/ 6756719 w 7858893"/>
              <a:gd name="connsiteY4" fmla="*/ 593416 h 9827096"/>
              <a:gd name="connsiteX5" fmla="*/ 7642630 w 7858893"/>
              <a:gd name="connsiteY5" fmla="*/ 111525 h 9827096"/>
              <a:gd name="connsiteX6" fmla="*/ 7858893 w 7858893"/>
              <a:gd name="connsiteY6" fmla="*/ 0 h 9827096"/>
              <a:gd name="connsiteX0" fmla="*/ 589029 w 8190490"/>
              <a:gd name="connsiteY0" fmla="*/ 9787128 h 9787128"/>
              <a:gd name="connsiteX1" fmla="*/ 0 w 8190490"/>
              <a:gd name="connsiteY1" fmla="*/ 9298085 h 9787128"/>
              <a:gd name="connsiteX2" fmla="*/ 50440 w 8190490"/>
              <a:gd name="connsiteY2" fmla="*/ 8971593 h 9787128"/>
              <a:gd name="connsiteX3" fmla="*/ 398242 w 8190490"/>
              <a:gd name="connsiteY3" fmla="*/ 7580274 h 9787128"/>
              <a:gd name="connsiteX4" fmla="*/ 6756719 w 8190490"/>
              <a:gd name="connsiteY4" fmla="*/ 553448 h 9787128"/>
              <a:gd name="connsiteX5" fmla="*/ 7642630 w 8190490"/>
              <a:gd name="connsiteY5" fmla="*/ 71557 h 9787128"/>
              <a:gd name="connsiteX6" fmla="*/ 8190490 w 8190490"/>
              <a:gd name="connsiteY6" fmla="*/ 0 h 9787128"/>
              <a:gd name="connsiteX7" fmla="*/ 589029 w 8190490"/>
              <a:gd name="connsiteY7" fmla="*/ 9787128 h 9787128"/>
              <a:gd name="connsiteX0" fmla="*/ 589029 w 8281930"/>
              <a:gd name="connsiteY0" fmla="*/ 9722690 h 9722690"/>
              <a:gd name="connsiteX1" fmla="*/ 0 w 8281930"/>
              <a:gd name="connsiteY1" fmla="*/ 9233647 h 9722690"/>
              <a:gd name="connsiteX2" fmla="*/ 50440 w 8281930"/>
              <a:gd name="connsiteY2" fmla="*/ 8907155 h 9722690"/>
              <a:gd name="connsiteX3" fmla="*/ 398242 w 8281930"/>
              <a:gd name="connsiteY3" fmla="*/ 7515836 h 9722690"/>
              <a:gd name="connsiteX4" fmla="*/ 6756719 w 8281930"/>
              <a:gd name="connsiteY4" fmla="*/ 489010 h 9722690"/>
              <a:gd name="connsiteX5" fmla="*/ 7642630 w 8281930"/>
              <a:gd name="connsiteY5" fmla="*/ 7119 h 9722690"/>
              <a:gd name="connsiteX6" fmla="*/ 8281930 w 8281930"/>
              <a:gd name="connsiteY6" fmla="*/ 27002 h 9722690"/>
              <a:gd name="connsiteX0" fmla="*/ 589029 w 7911958"/>
              <a:gd name="connsiteY0" fmla="*/ 9802819 h 9802819"/>
              <a:gd name="connsiteX1" fmla="*/ 0 w 7911958"/>
              <a:gd name="connsiteY1" fmla="*/ 9313776 h 9802819"/>
              <a:gd name="connsiteX2" fmla="*/ 50440 w 7911958"/>
              <a:gd name="connsiteY2" fmla="*/ 8987284 h 9802819"/>
              <a:gd name="connsiteX3" fmla="*/ 398242 w 7911958"/>
              <a:gd name="connsiteY3" fmla="*/ 7595965 h 9802819"/>
              <a:gd name="connsiteX4" fmla="*/ 6756719 w 7911958"/>
              <a:gd name="connsiteY4" fmla="*/ 569139 h 9802819"/>
              <a:gd name="connsiteX5" fmla="*/ 7642630 w 7911958"/>
              <a:gd name="connsiteY5" fmla="*/ 87248 h 9802819"/>
              <a:gd name="connsiteX6" fmla="*/ 7911958 w 7911958"/>
              <a:gd name="connsiteY6" fmla="*/ 0 h 9802819"/>
              <a:gd name="connsiteX0" fmla="*/ 589029 w 7642630"/>
              <a:gd name="connsiteY0" fmla="*/ 9715571 h 9715571"/>
              <a:gd name="connsiteX1" fmla="*/ 0 w 7642630"/>
              <a:gd name="connsiteY1" fmla="*/ 9226528 h 9715571"/>
              <a:gd name="connsiteX2" fmla="*/ 50440 w 7642630"/>
              <a:gd name="connsiteY2" fmla="*/ 8900036 h 9715571"/>
              <a:gd name="connsiteX3" fmla="*/ 398242 w 7642630"/>
              <a:gd name="connsiteY3" fmla="*/ 7508717 h 9715571"/>
              <a:gd name="connsiteX4" fmla="*/ 6756719 w 7642630"/>
              <a:gd name="connsiteY4" fmla="*/ 481891 h 9715571"/>
              <a:gd name="connsiteX5" fmla="*/ 7642630 w 7642630"/>
              <a:gd name="connsiteY5" fmla="*/ 0 h 9715571"/>
              <a:gd name="connsiteX0" fmla="*/ 589029 w 7900749"/>
              <a:gd name="connsiteY0" fmla="*/ 9821966 h 9821966"/>
              <a:gd name="connsiteX1" fmla="*/ 0 w 7900749"/>
              <a:gd name="connsiteY1" fmla="*/ 9332923 h 9821966"/>
              <a:gd name="connsiteX2" fmla="*/ 50440 w 7900749"/>
              <a:gd name="connsiteY2" fmla="*/ 9006431 h 9821966"/>
              <a:gd name="connsiteX3" fmla="*/ 398242 w 7900749"/>
              <a:gd name="connsiteY3" fmla="*/ 7615112 h 9821966"/>
              <a:gd name="connsiteX4" fmla="*/ 6756719 w 7900749"/>
              <a:gd name="connsiteY4" fmla="*/ 588286 h 9821966"/>
              <a:gd name="connsiteX5" fmla="*/ 7900749 w 7900749"/>
              <a:gd name="connsiteY5" fmla="*/ 0 h 9821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0749" h="9821966">
                <a:moveTo>
                  <a:pt x="589029" y="9821966"/>
                </a:moveTo>
                <a:lnTo>
                  <a:pt x="0" y="9332923"/>
                </a:lnTo>
                <a:lnTo>
                  <a:pt x="50440" y="9006431"/>
                </a:lnTo>
                <a:cubicBezTo>
                  <a:pt x="119970" y="8604142"/>
                  <a:pt x="221982" y="8158814"/>
                  <a:pt x="398242" y="7615112"/>
                </a:cubicBezTo>
                <a:cubicBezTo>
                  <a:pt x="1372817" y="4608865"/>
                  <a:pt x="3887952" y="2237199"/>
                  <a:pt x="6756719" y="588286"/>
                </a:cubicBezTo>
                <a:cubicBezTo>
                  <a:pt x="6992735" y="452730"/>
                  <a:pt x="7549593" y="182994"/>
                  <a:pt x="7900749" y="0"/>
                </a:cubicBez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1">
            <a:extLst>
              <a:ext uri="{FF2B5EF4-FFF2-40B4-BE49-F238E27FC236}">
                <a16:creationId xmlns:a16="http://schemas.microsoft.com/office/drawing/2014/main" id="{CF6A844A-B422-BCA7-DB69-74DD087ED5D4}"/>
              </a:ext>
            </a:extLst>
          </p:cNvPr>
          <p:cNvSpPr>
            <a:spLocks noGrp="1"/>
          </p:cNvSpPr>
          <p:nvPr>
            <p:ph type="title"/>
          </p:nvPr>
        </p:nvSpPr>
        <p:spPr>
          <a:xfrm>
            <a:off x="718751" y="762000"/>
            <a:ext cx="3598808" cy="2286000"/>
          </a:xfrm>
        </p:spPr>
        <p:txBody>
          <a:bodyPr anchor="t">
            <a:normAutofit/>
          </a:bodyPr>
          <a:lstStyle/>
          <a:p>
            <a:r>
              <a:rPr lang="en-US" sz="3200">
                <a:solidFill>
                  <a:srgbClr val="FFFFFF"/>
                </a:solidFill>
              </a:rPr>
              <a:t>Final Recommendations &amp; Areas of Growth</a:t>
            </a:r>
          </a:p>
        </p:txBody>
      </p:sp>
      <p:graphicFrame>
        <p:nvGraphicFramePr>
          <p:cNvPr id="16" name="Content Placeholder 2">
            <a:extLst>
              <a:ext uri="{FF2B5EF4-FFF2-40B4-BE49-F238E27FC236}">
                <a16:creationId xmlns:a16="http://schemas.microsoft.com/office/drawing/2014/main" id="{21A34E75-2490-C895-1224-0FE428B670CD}"/>
              </a:ext>
            </a:extLst>
          </p:cNvPr>
          <p:cNvGraphicFramePr>
            <a:graphicFrameLocks noGrp="1"/>
          </p:cNvGraphicFramePr>
          <p:nvPr>
            <p:ph idx="1"/>
            <p:extLst>
              <p:ext uri="{D42A27DB-BD31-4B8C-83A1-F6EECF244321}">
                <p14:modId xmlns:p14="http://schemas.microsoft.com/office/powerpoint/2010/main" val="2084397527"/>
              </p:ext>
            </p:extLst>
          </p:nvPr>
        </p:nvGraphicFramePr>
        <p:xfrm>
          <a:off x="4572000" y="771726"/>
          <a:ext cx="6858000" cy="45622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38746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2" name="Freeform: Shape 41">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44" name="Freeform: Shape 43">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46" name="Freeform: Shape 45">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48" name="Rectangle 47">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a:extLst>
              <a:ext uri="{FF2B5EF4-FFF2-40B4-BE49-F238E27FC236}">
                <a16:creationId xmlns:a16="http://schemas.microsoft.com/office/drawing/2014/main" id="{E3547C15-E3DE-8266-7545-5B9F76EAC574}"/>
              </a:ext>
            </a:extLst>
          </p:cNvPr>
          <p:cNvPicPr>
            <a:picLocks noChangeAspect="1"/>
          </p:cNvPicPr>
          <p:nvPr/>
        </p:nvPicPr>
        <p:blipFill rotWithShape="1">
          <a:blip r:embed="rId2"/>
          <a:srcRect t="2796" b="10774"/>
          <a:stretch/>
        </p:blipFill>
        <p:spPr>
          <a:xfrm>
            <a:off x="20" y="10"/>
            <a:ext cx="12207220" cy="6857990"/>
          </a:xfrm>
          <a:prstGeom prst="rect">
            <a:avLst/>
          </a:prstGeom>
        </p:spPr>
      </p:pic>
      <p:sp>
        <p:nvSpPr>
          <p:cNvPr id="50" name="Freeform: Shape 49">
            <a:extLst>
              <a:ext uri="{FF2B5EF4-FFF2-40B4-BE49-F238E27FC236}">
                <a16:creationId xmlns:a16="http://schemas.microsoft.com/office/drawing/2014/main" id="{15A93C08-5026-4474-A6D5-87A03C1357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78823" cy="6028256"/>
          </a:xfrm>
          <a:custGeom>
            <a:avLst/>
            <a:gdLst>
              <a:gd name="connsiteX0" fmla="*/ 0 w 5578823"/>
              <a:gd name="connsiteY0" fmla="*/ 0 h 6028256"/>
              <a:gd name="connsiteX1" fmla="*/ 3897606 w 5578823"/>
              <a:gd name="connsiteY1" fmla="*/ 0 h 6028256"/>
              <a:gd name="connsiteX2" fmla="*/ 4274232 w 5578823"/>
              <a:gd name="connsiteY2" fmla="*/ 360545 h 6028256"/>
              <a:gd name="connsiteX3" fmla="*/ 4673934 w 5578823"/>
              <a:gd name="connsiteY3" fmla="*/ 738354 h 6028256"/>
              <a:gd name="connsiteX4" fmla="*/ 5421862 w 5578823"/>
              <a:gd name="connsiteY4" fmla="*/ 1773839 h 6028256"/>
              <a:gd name="connsiteX5" fmla="*/ 5469198 w 5578823"/>
              <a:gd name="connsiteY5" fmla="*/ 3329255 h 6028256"/>
              <a:gd name="connsiteX6" fmla="*/ 4741546 w 5578823"/>
              <a:gd name="connsiteY6" fmla="*/ 4877588 h 6028256"/>
              <a:gd name="connsiteX7" fmla="*/ 1325600 w 5578823"/>
              <a:gd name="connsiteY7" fmla="*/ 5980388 h 6028256"/>
              <a:gd name="connsiteX8" fmla="*/ 137593 w 5578823"/>
              <a:gd name="connsiteY8" fmla="*/ 5804042 h 6028256"/>
              <a:gd name="connsiteX9" fmla="*/ 0 w 5578823"/>
              <a:gd name="connsiteY9" fmla="*/ 5760161 h 602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78823" h="6028256">
                <a:moveTo>
                  <a:pt x="0" y="0"/>
                </a:moveTo>
                <a:lnTo>
                  <a:pt x="3897606" y="0"/>
                </a:lnTo>
                <a:lnTo>
                  <a:pt x="4274232" y="360545"/>
                </a:lnTo>
                <a:cubicBezTo>
                  <a:pt x="4408856" y="488910"/>
                  <a:pt x="4542134" y="615181"/>
                  <a:pt x="4673934" y="738354"/>
                </a:cubicBezTo>
                <a:cubicBezTo>
                  <a:pt x="5042663" y="1082881"/>
                  <a:pt x="5282330" y="1428108"/>
                  <a:pt x="5421862" y="1773839"/>
                </a:cubicBezTo>
                <a:cubicBezTo>
                  <a:pt x="5631101" y="2292214"/>
                  <a:pt x="5614731" y="2811325"/>
                  <a:pt x="5469198" y="3329255"/>
                </a:cubicBezTo>
                <a:cubicBezTo>
                  <a:pt x="5323662" y="3847185"/>
                  <a:pt x="5048962" y="4363935"/>
                  <a:pt x="4741546" y="4877588"/>
                </a:cubicBezTo>
                <a:cubicBezTo>
                  <a:pt x="4027238" y="6071494"/>
                  <a:pt x="2764972" y="6102970"/>
                  <a:pt x="1325600" y="5980388"/>
                </a:cubicBezTo>
                <a:cubicBezTo>
                  <a:pt x="903947" y="5944442"/>
                  <a:pt x="499735" y="5907589"/>
                  <a:pt x="137593" y="5804042"/>
                </a:cubicBezTo>
                <a:lnTo>
                  <a:pt x="0" y="5760161"/>
                </a:lnTo>
                <a:close/>
              </a:path>
            </a:pathLst>
          </a:cu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Shape 51">
            <a:extLst>
              <a:ext uri="{FF2B5EF4-FFF2-40B4-BE49-F238E27FC236}">
                <a16:creationId xmlns:a16="http://schemas.microsoft.com/office/drawing/2014/main" id="{E633B38B-B87A-4288-A20F-0223A6C27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2" name="Title 1">
            <a:extLst>
              <a:ext uri="{FF2B5EF4-FFF2-40B4-BE49-F238E27FC236}">
                <a16:creationId xmlns:a16="http://schemas.microsoft.com/office/drawing/2014/main" id="{0D575646-BDFD-BC3E-87FE-DA5ACE5D7443}"/>
              </a:ext>
            </a:extLst>
          </p:cNvPr>
          <p:cNvSpPr>
            <a:spLocks noGrp="1"/>
          </p:cNvSpPr>
          <p:nvPr>
            <p:ph type="title"/>
          </p:nvPr>
        </p:nvSpPr>
        <p:spPr>
          <a:xfrm>
            <a:off x="761999" y="867878"/>
            <a:ext cx="4127635" cy="2828223"/>
          </a:xfrm>
        </p:spPr>
        <p:txBody>
          <a:bodyPr vert="horz" lIns="91440" tIns="45720" rIns="91440" bIns="45720" rtlCol="0" anchor="b">
            <a:normAutofit/>
          </a:bodyPr>
          <a:lstStyle/>
          <a:p>
            <a:r>
              <a:rPr lang="en-US"/>
              <a:t>Council Questions and Insights</a:t>
            </a:r>
          </a:p>
        </p:txBody>
      </p:sp>
    </p:spTree>
    <p:extLst>
      <p:ext uri="{BB962C8B-B14F-4D97-AF65-F5344CB8AC3E}">
        <p14:creationId xmlns:p14="http://schemas.microsoft.com/office/powerpoint/2010/main" val="331917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PebbleVTI">
  <a:themeElements>
    <a:clrScheme name="Blush 3">
      <a:dk1>
        <a:sysClr val="windowText" lastClr="000000"/>
      </a:dk1>
      <a:lt1>
        <a:sysClr val="window" lastClr="FFFFFF"/>
      </a:lt1>
      <a:dk2>
        <a:srgbClr val="B15E4E"/>
      </a:dk2>
      <a:lt2>
        <a:srgbClr val="FFFFFF"/>
      </a:lt2>
      <a:accent1>
        <a:srgbClr val="C5B096"/>
      </a:accent1>
      <a:accent2>
        <a:srgbClr val="ECA855"/>
      </a:accent2>
      <a:accent3>
        <a:srgbClr val="9BBFB0"/>
      </a:accent3>
      <a:accent4>
        <a:srgbClr val="A9AEA7"/>
      </a:accent4>
      <a:accent5>
        <a:srgbClr val="6A787C"/>
      </a:accent5>
      <a:accent6>
        <a:srgbClr val="3B4345"/>
      </a:accent6>
      <a:hlink>
        <a:srgbClr val="ECA855"/>
      </a:hlink>
      <a:folHlink>
        <a:srgbClr val="6A392F"/>
      </a:folHlink>
    </a:clrScheme>
    <a:fontScheme name="Custom 4">
      <a:majorFont>
        <a:latin typeface="Sitka Subheading"/>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bbleVTI" id="{8B4DB91D-6BB4-4BA3-973A-733D3AF2680E}" vid="{9A19CF0D-2077-4BF4-BAA5-86934C336D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C2F69B3A616064E9B09BFCAF3DF38EE" ma:contentTypeVersion="8" ma:contentTypeDescription="Create a new document." ma:contentTypeScope="" ma:versionID="a68096022b020e62a6c90839a4becc42">
  <xsd:schema xmlns:xsd="http://www.w3.org/2001/XMLSchema" xmlns:xs="http://www.w3.org/2001/XMLSchema" xmlns:p="http://schemas.microsoft.com/office/2006/metadata/properties" xmlns:ns2="2292bb30-fa4f-4e2b-901f-346634ae1246" targetNamespace="http://schemas.microsoft.com/office/2006/metadata/properties" ma:root="true" ma:fieldsID="d449d0737db0be3ed4955df210cf7523" ns2:_="">
    <xsd:import namespace="2292bb30-fa4f-4e2b-901f-346634ae124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2bb30-fa4f-4e2b-901f-346634ae12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250F0AE-F0AF-4253-9D0F-4AC4D4CDB6F5}">
  <ds:schemaRefs>
    <ds:schemaRef ds:uri="2292bb30-fa4f-4e2b-901f-346634ae124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2133579-BC9A-468F-A96A-4296B21844D3}">
  <ds:schemaRefs>
    <ds:schemaRef ds:uri="2292bb30-fa4f-4e2b-901f-346634ae124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3DC2E2A-6D06-418B-9B53-4B9463F7A7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10</Slides>
  <Notes>7</Notes>
  <HiddenSlides>0</HiddenSlide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PebbleVTI</vt:lpstr>
      <vt:lpstr>Transportation for an Aging Population in Burlington, VT</vt:lpstr>
      <vt:lpstr>Burlington and Transporation</vt:lpstr>
      <vt:lpstr>Methodology</vt:lpstr>
      <vt:lpstr>Situation Analysis</vt:lpstr>
      <vt:lpstr>From stakeholder interviews:    Bus and "point-to-point" service need themes</vt:lpstr>
      <vt:lpstr>Infrastructure</vt:lpstr>
      <vt:lpstr>Specialized Transportation Services</vt:lpstr>
      <vt:lpstr>Final Recommendations &amp; Areas of Growth</vt:lpstr>
      <vt:lpstr>Council Questions and Insights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cp:revision>
  <dcterms:created xsi:type="dcterms:W3CDTF">2022-04-11T20:02:34Z</dcterms:created>
  <dcterms:modified xsi:type="dcterms:W3CDTF">2022-05-01T21:08:52Z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0x010100CC2F69B3A616064E9B09BFCAF3DF38EE</vt:lpwstr>
  </property>
</Properties>
</file>