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4"/>
  </p:notesMasterIdLst>
  <p:sldIdLst>
    <p:sldId id="508" r:id="rId2"/>
    <p:sldId id="680" r:id="rId3"/>
  </p:sldIdLst>
  <p:sldSz cx="9144000" cy="6858000" type="screen4x3"/>
  <p:notesSz cx="6400800" cy="8686800"/>
  <p:photoAlbum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10CF5AAE-8E0E-47D0-B006-AE965D7653AF}">
          <p14:sldIdLst>
            <p14:sldId id="508"/>
            <p14:sldId id="680"/>
          </p14:sldIdLst>
        </p14:section>
        <p14:section name="Untitled Section" id="{E0909684-447D-4E02-8677-62EB92D514C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880">
          <p15:clr>
            <a:srgbClr val="A4A3A4"/>
          </p15:clr>
        </p15:guide>
        <p15:guide id="4" orient="horz" pos="40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9" autoAdjust="0"/>
    <p:restoredTop sz="94675" autoAdjust="0"/>
  </p:normalViewPr>
  <p:slideViewPr>
    <p:cSldViewPr snapToGrid="0">
      <p:cViewPr varScale="1">
        <p:scale>
          <a:sx n="94" d="100"/>
          <a:sy n="94" d="100"/>
        </p:scale>
        <p:origin x="710" y="91"/>
      </p:cViewPr>
      <p:guideLst>
        <p:guide orient="horz" pos="2136"/>
        <p:guide pos="2880"/>
        <p:guide orient="horz" pos="4080"/>
      </p:guideLst>
    </p:cSldViewPr>
  </p:slideViewPr>
  <p:outlineViewPr>
    <p:cViewPr>
      <p:scale>
        <a:sx n="33" d="100"/>
        <a:sy n="33" d="100"/>
      </p:scale>
      <p:origin x="0" y="14112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773363" cy="436563"/>
          </a:xfrm>
          <a:prstGeom prst="rect">
            <a:avLst/>
          </a:prstGeom>
        </p:spPr>
        <p:txBody>
          <a:bodyPr vert="horz" lIns="86184" tIns="43092" rIns="86184" bIns="43092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625850" y="0"/>
            <a:ext cx="2773363" cy="436563"/>
          </a:xfrm>
          <a:prstGeom prst="rect">
            <a:avLst/>
          </a:prstGeom>
        </p:spPr>
        <p:txBody>
          <a:bodyPr vert="horz" lIns="86184" tIns="43092" rIns="86184" bIns="43092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62AAA7AF-B3FC-4875-8FE0-464EFB11FDCE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46188" y="1085850"/>
            <a:ext cx="3908425" cy="2932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6184" tIns="43092" rIns="86184" bIns="43092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39763" y="4179888"/>
            <a:ext cx="5121275" cy="3421062"/>
          </a:xfrm>
          <a:prstGeom prst="rect">
            <a:avLst/>
          </a:prstGeom>
        </p:spPr>
        <p:txBody>
          <a:bodyPr vert="horz" lIns="86184" tIns="43092" rIns="86184" bIns="43092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US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250238"/>
            <a:ext cx="2773363" cy="436562"/>
          </a:xfrm>
          <a:prstGeom prst="rect">
            <a:avLst/>
          </a:prstGeom>
        </p:spPr>
        <p:txBody>
          <a:bodyPr vert="horz" lIns="86184" tIns="43092" rIns="86184" bIns="43092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100"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625850" y="8250238"/>
            <a:ext cx="2773363" cy="436562"/>
          </a:xfrm>
          <a:prstGeom prst="rect">
            <a:avLst/>
          </a:prstGeom>
        </p:spPr>
        <p:txBody>
          <a:bodyPr vert="horz" lIns="86184" tIns="43092" rIns="86184" bIns="43092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100" smtClean="0">
                <a:latin typeface="+mn-lt"/>
              </a:defRPr>
            </a:lvl1pPr>
          </a:lstStyle>
          <a:p>
            <a:pPr>
              <a:defRPr/>
            </a:pPr>
            <a:fld id="{9681B46C-CEFC-4E47-A429-1C46D5C7E47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68617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3D71D-62DC-446A-A5CE-6DC13C75E458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13E20-4E5A-473A-A779-DC30720ECBB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924391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AF2BB7-0372-4CEF-ABEB-CF4FF794DFBC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8D4391-CA38-4B6C-9204-63A72A6ED35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85702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E9436-E4C5-41C6-9DAB-A33AA0E6D7F4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0470C9-26C0-4D30-81DF-234170B58A1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5109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548251-14C8-460C-A8E9-070A7FCD159F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ECCB2B-6DD5-4A1A-856C-5C6392555D1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96285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5E9D96-D24F-4302-8844-14960BAF57F9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8AD3CB-A1FD-40F7-8558-0222109C1A2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5710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D11350-699D-411A-8F27-2D024981AD15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DD097C-ADDA-4C39-91AA-603991B09A6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812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1E9418-16A7-4433-AD79-3F84E6446674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5DDD7-CA18-4B90-BA2B-6D0CDBACD8F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652876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6E8608-A633-4C2B-836F-835C5D8A63AC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F68D70-AB7B-4F97-A34D-C6DC624E035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06226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7F34FB-E9DB-45A5-B3E3-2A2DD714A31F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5F6208-3E0A-4EF5-9015-B2BA6F40A0C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996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08AC3-17DB-4632-8833-FB26E3C64152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D1A9B5-C1F1-49BC-9842-CBB38A1B683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814766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EFEB8A-8A1B-4DD0-B81B-3C6CA8D62F96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81FD96-7571-4FE8-B7FF-6378BE489AE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34976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628650" y="365125"/>
            <a:ext cx="78867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28650" y="1825625"/>
            <a:ext cx="78867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B5F73D-B40C-4327-9130-274C851C1ED0}" type="datetimeFigureOut">
              <a:rPr lang="en-US"/>
              <a:pPr>
                <a:defRPr/>
              </a:pPr>
              <a:t>4/27/2016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668F37B2-D122-4FEB-89CB-1E9009F95E6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4"/>
          <p:cNvPicPr>
            <a:picLocks noChangeAspect="1" noChangeArrowheads="1"/>
          </p:cNvPicPr>
          <p:nvPr/>
        </p:nvPicPr>
        <p:blipFill>
          <a:blip r:embed="rId2" cstate="print">
            <a:lum bright="56000" contrast="-70000"/>
          </a:blip>
          <a:srcRect t="23723" b="16969"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Rectangle 4"/>
          <p:cNvSpPr/>
          <p:nvPr/>
        </p:nvSpPr>
        <p:spPr>
          <a:xfrm>
            <a:off x="5260975" y="461963"/>
            <a:ext cx="3806825" cy="136683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3076" name="TextBox 7"/>
          <p:cNvSpPr txBox="1">
            <a:spLocks noChangeArrowheads="1"/>
          </p:cNvSpPr>
          <p:nvPr/>
        </p:nvSpPr>
        <p:spPr bwMode="auto">
          <a:xfrm>
            <a:off x="171450" y="6400800"/>
            <a:ext cx="1222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r>
              <a:rPr lang="en-US" altLang="en-US" sz="1200" b="1" dirty="0">
                <a:solidFill>
                  <a:schemeClr val="bg1"/>
                </a:solidFill>
                <a:latin typeface="Helvetica" panose="020B0604020202020204" pitchFamily="34" charset="0"/>
              </a:rPr>
              <a:t>LAND USES</a:t>
            </a:r>
          </a:p>
        </p:txBody>
      </p:sp>
      <p:pic>
        <p:nvPicPr>
          <p:cNvPr id="3077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4"/>
          <a:stretch>
            <a:fillRect/>
          </a:stretch>
        </p:blipFill>
        <p:spPr bwMode="auto">
          <a:xfrm>
            <a:off x="0" y="0"/>
            <a:ext cx="5197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7950" y="2613025"/>
            <a:ext cx="7766050" cy="4244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5" descr="C:\Users\Owner\Dropbox\Burlington Client Folder\Logo\Planbtv-white-web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" y="6172200"/>
            <a:ext cx="1054100" cy="504825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/>
            </a:solidFill>
            <a:miter lim="800000"/>
            <a:headEnd/>
            <a:tailEnd/>
          </a:ln>
        </p:spPr>
      </p:pic>
      <p:sp>
        <p:nvSpPr>
          <p:cNvPr id="3080" name="TextBox 10"/>
          <p:cNvSpPr txBox="1">
            <a:spLocks noChangeArrowheads="1"/>
          </p:cNvSpPr>
          <p:nvPr/>
        </p:nvSpPr>
        <p:spPr bwMode="auto">
          <a:xfrm>
            <a:off x="5227638" y="615950"/>
            <a:ext cx="3946525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en-US" altLang="en-US" sz="2200" b="1" dirty="0">
                <a:solidFill>
                  <a:schemeClr val="bg1"/>
                </a:solidFill>
                <a:latin typeface="Helvetica" panose="020B0604020202020204" pitchFamily="34" charset="0"/>
              </a:rPr>
              <a:t>Re-Imagining the </a:t>
            </a:r>
          </a:p>
          <a:p>
            <a:pPr algn="ctr" eaLnBrk="1" hangingPunct="1">
              <a:lnSpc>
                <a:spcPct val="150000"/>
              </a:lnSpc>
            </a:pPr>
            <a:r>
              <a:rPr lang="en-US" altLang="en-US" sz="2200" b="1" dirty="0">
                <a:solidFill>
                  <a:schemeClr val="bg1"/>
                </a:solidFill>
                <a:latin typeface="Helvetica" panose="020B0604020202020204" pitchFamily="34" charset="0"/>
              </a:rPr>
              <a:t>Burlington Town Center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015_04_24_Burlington final_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667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32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4129</TotalTime>
  <Words>7</Words>
  <Application>Microsoft Office PowerPoint</Application>
  <PresentationFormat>On-screen Show (4:3)</PresentationFormat>
  <Paragraphs>3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7" baseType="lpstr">
      <vt:lpstr>Arial</vt:lpstr>
      <vt:lpstr>Calibri</vt:lpstr>
      <vt:lpstr>Calibri Light</vt:lpstr>
      <vt:lpstr>Helvetica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Clara Ha</dc:creator>
  <cp:lastModifiedBy>David E. White</cp:lastModifiedBy>
  <cp:revision>271</cp:revision>
  <cp:lastPrinted>2015-12-28T16:42:20Z</cp:lastPrinted>
  <dcterms:created xsi:type="dcterms:W3CDTF">2015-03-30T20:21:57Z</dcterms:created>
  <dcterms:modified xsi:type="dcterms:W3CDTF">2016-04-27T15:39:21Z</dcterms:modified>
</cp:coreProperties>
</file>