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1_9E8E58C4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5"/>
  </p:notesMasterIdLst>
  <p:sldIdLst>
    <p:sldId id="256" r:id="rId5"/>
    <p:sldId id="257" r:id="rId6"/>
    <p:sldId id="266" r:id="rId7"/>
    <p:sldId id="260" r:id="rId8"/>
    <p:sldId id="263" r:id="rId9"/>
    <p:sldId id="262" r:id="rId10"/>
    <p:sldId id="268" r:id="rId11"/>
    <p:sldId id="267" r:id="rId12"/>
    <p:sldId id="264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1651A5-DBCD-C051-C8EC-21CE1246A3D9}" name="Sydney Hinckley" initials="SH" userId="S::shinckle@uvm.edu::6ab3ad36-cea2-43b3-a1e1-f2b040534e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A003E3-987A-4D6B-AB7F-A6097AF0428A}" v="46" dt="2022-04-24T17:16:00.192"/>
    <p1510:client id="{15D3602F-6196-4B8E-8C29-15CFC637EE3B}" v="544" dt="2022-04-24T20:56:22.835"/>
    <p1510:client id="{204608E7-9A19-4990-BE50-888B7091BD71}" v="96" dt="2022-04-24T18:03:24.134"/>
    <p1510:client id="{3EB2635B-0F51-4CC9-BD74-3B15FBB52CBE}" v="90" dt="2022-04-20T15:01:33.916"/>
    <p1510:client id="{4C69F86A-7FB5-4D47-9284-162137751FCF}" v="15" dt="2022-04-20T15:44:32.549"/>
    <p1510:client id="{6FBDE141-BCE5-4ADD-B18F-38564F9F8266}" v="37" dt="2022-04-24T21:02:21.629"/>
    <p1510:client id="{77F9EB39-AE45-4A8F-8F86-D983D02C78D8}" v="75" dt="2022-04-24T17:15:53.186"/>
    <p1510:client id="{7FF6A61A-DCD9-4C32-A9B1-8035B858DC5B}" v="1" dt="2022-04-25T15:14:27.987"/>
    <p1510:client id="{8B4629D0-E03F-4DCB-A282-C0BBE718CEC6}" v="5" dt="2022-04-24T17:13:18.317"/>
    <p1510:client id="{91EC1801-73E9-4A22-B142-A6B05779EED1}" v="19" dt="2022-04-25T21:08:26.589"/>
    <p1510:client id="{9B3C0B4F-F33A-A99F-5491-9B3CE72D9D3C}" v="45" dt="2022-04-26T15:06:34.043"/>
    <p1510:client id="{A098B51E-CECD-4DC5-88A7-739192A967A8}" v="132" dt="2022-04-28T16:38:02.894"/>
    <p1510:client id="{A16235E4-C712-42C9-A09E-C8491ABA5570}" v="1389" dt="2022-04-24T21:08:52.779"/>
    <p1510:client id="{A20C0CEC-0D88-4C55-B9F6-BEA4115B8EAD}" v="10" dt="2022-04-28T16:48:27.446"/>
    <p1510:client id="{A8B72219-1B7D-4C6F-8F56-0A2229E19E90}" v="970" dt="2022-04-22T19:48:47.453"/>
    <p1510:client id="{ACBBB29F-81AA-4023-BE7C-A86E2B844EE5}" v="18" dt="2022-04-24T21:14:33.034"/>
    <p1510:client id="{B836A9EE-04A9-4139-B986-8716D338FA4E}" v="4" dt="2022-04-24T21:23:22.267"/>
    <p1510:client id="{BBAE4191-CEEE-416D-94E8-790461F7E54C}" v="3" dt="2022-04-25T16:25:40.879"/>
    <p1510:client id="{BDFD852C-68E7-4224-9B3A-1648E08EA487}" v="72" dt="2022-04-20T15:30:36.768"/>
    <p1510:client id="{CF51143C-8252-4603-AF34-78095E4ABDE9}" v="120" dt="2022-04-29T21:08:08.752"/>
    <p1510:client id="{E3C88568-EB98-4367-B62E-38DD8F44928F}" v="5" dt="2022-04-25T15:40:59.864"/>
    <p1510:client id="{ECF3F98E-2029-43BA-95CC-4BE8D361CD98}" v="869" dt="2022-04-24T19:35:04.402"/>
    <p1510:client id="{F4CE4307-763E-42E0-A843-A0B7008BC6DC}" v="12" dt="2022-04-21T22:53:21.181"/>
    <p1510:client id="{FFA88BE8-E0FB-40DE-B67C-75DE6D586100}" v="3" dt="2022-04-25T21:09:11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McGrath" userId="S::kgmcgrat@uvm.edu::7c0e3fa5-b8ad-4038-bcf4-e9f4f87b93a4" providerId="AD" clId="Web-{6FBDE141-BCE5-4ADD-B18F-38564F9F8266}"/>
    <pc:docChg chg="modSld">
      <pc:chgData name="Katie McGrath" userId="S::kgmcgrat@uvm.edu::7c0e3fa5-b8ad-4038-bcf4-e9f4f87b93a4" providerId="AD" clId="Web-{6FBDE141-BCE5-4ADD-B18F-38564F9F8266}" dt="2022-04-24T21:02:20.113" v="34" actId="20577"/>
      <pc:docMkLst>
        <pc:docMk/>
      </pc:docMkLst>
      <pc:sldChg chg="modSp">
        <pc:chgData name="Katie McGrath" userId="S::kgmcgrat@uvm.edu::7c0e3fa5-b8ad-4038-bcf4-e9f4f87b93a4" providerId="AD" clId="Web-{6FBDE141-BCE5-4ADD-B18F-38564F9F8266}" dt="2022-04-24T21:02:20.113" v="34" actId="20577"/>
        <pc:sldMkLst>
          <pc:docMk/>
          <pc:sldMk cId="2660128964" sldId="257"/>
        </pc:sldMkLst>
        <pc:spChg chg="mod">
          <ac:chgData name="Katie McGrath" userId="S::kgmcgrat@uvm.edu::7c0e3fa5-b8ad-4038-bcf4-e9f4f87b93a4" providerId="AD" clId="Web-{6FBDE141-BCE5-4ADD-B18F-38564F9F8266}" dt="2022-04-24T21:02:20.113" v="34" actId="20577"/>
          <ac:spMkLst>
            <pc:docMk/>
            <pc:sldMk cId="2660128964" sldId="257"/>
            <ac:spMk id="2" creationId="{FF2F789F-9BDE-8718-927F-18CC8C199AD4}"/>
          </ac:spMkLst>
        </pc:spChg>
        <pc:spChg chg="mod">
          <ac:chgData name="Katie McGrath" userId="S::kgmcgrat@uvm.edu::7c0e3fa5-b8ad-4038-bcf4-e9f4f87b93a4" providerId="AD" clId="Web-{6FBDE141-BCE5-4ADD-B18F-38564F9F8266}" dt="2022-04-24T21:00:00.281" v="29" actId="20577"/>
          <ac:spMkLst>
            <pc:docMk/>
            <pc:sldMk cId="2660128964" sldId="257"/>
            <ac:spMk id="19" creationId="{FF1F2DB5-AE3B-F4DF-F871-E992CFF3E2F9}"/>
          </ac:spMkLst>
        </pc:spChg>
      </pc:sldChg>
      <pc:sldChg chg="modSp">
        <pc:chgData name="Katie McGrath" userId="S::kgmcgrat@uvm.edu::7c0e3fa5-b8ad-4038-bcf4-e9f4f87b93a4" providerId="AD" clId="Web-{6FBDE141-BCE5-4ADD-B18F-38564F9F8266}" dt="2022-04-24T21:00:06.015" v="30" actId="20577"/>
        <pc:sldMkLst>
          <pc:docMk/>
          <pc:sldMk cId="1430987500" sldId="266"/>
        </pc:sldMkLst>
        <pc:spChg chg="mod">
          <ac:chgData name="Katie McGrath" userId="S::kgmcgrat@uvm.edu::7c0e3fa5-b8ad-4038-bcf4-e9f4f87b93a4" providerId="AD" clId="Web-{6FBDE141-BCE5-4ADD-B18F-38564F9F8266}" dt="2022-04-24T21:00:06.015" v="30" actId="20577"/>
          <ac:spMkLst>
            <pc:docMk/>
            <pc:sldMk cId="1430987500" sldId="266"/>
            <ac:spMk id="2" creationId="{35066C3D-376A-ADE3-E99D-C0FBEF9375C9}"/>
          </ac:spMkLst>
        </pc:spChg>
        <pc:spChg chg="mod">
          <ac:chgData name="Katie McGrath" userId="S::kgmcgrat@uvm.edu::7c0e3fa5-b8ad-4038-bcf4-e9f4f87b93a4" providerId="AD" clId="Web-{6FBDE141-BCE5-4ADD-B18F-38564F9F8266}" dt="2022-04-24T20:58:10.684" v="1" actId="20577"/>
          <ac:spMkLst>
            <pc:docMk/>
            <pc:sldMk cId="1430987500" sldId="266"/>
            <ac:spMk id="3" creationId="{9811DB30-3FBC-C352-E84E-F170639B809A}"/>
          </ac:spMkLst>
        </pc:spChg>
      </pc:sldChg>
    </pc:docChg>
  </pc:docChgLst>
  <pc:docChgLst>
    <pc:chgData name="Sydney Hinckley" userId="S::shinckle@uvm.edu::6ab3ad36-cea2-43b3-a1e1-f2b040534e35" providerId="AD" clId="Web-{FFA88BE8-E0FB-40DE-B67C-75DE6D586100}"/>
    <pc:docChg chg="">
      <pc:chgData name="Sydney Hinckley" userId="S::shinckle@uvm.edu::6ab3ad36-cea2-43b3-a1e1-f2b040534e35" providerId="AD" clId="Web-{FFA88BE8-E0FB-40DE-B67C-75DE6D586100}" dt="2022-04-25T21:09:11.697" v="2"/>
      <pc:docMkLst>
        <pc:docMk/>
      </pc:docMkLst>
      <pc:sldChg chg="addCm">
        <pc:chgData name="Sydney Hinckley" userId="S::shinckle@uvm.edu::6ab3ad36-cea2-43b3-a1e1-f2b040534e35" providerId="AD" clId="Web-{FFA88BE8-E0FB-40DE-B67C-75DE6D586100}" dt="2022-04-25T21:09:11.697" v="2"/>
        <pc:sldMkLst>
          <pc:docMk/>
          <pc:sldMk cId="2660128964" sldId="257"/>
        </pc:sldMkLst>
      </pc:sldChg>
      <pc:sldChg chg="addCm">
        <pc:chgData name="Sydney Hinckley" userId="S::shinckle@uvm.edu::6ab3ad36-cea2-43b3-a1e1-f2b040534e35" providerId="AD" clId="Web-{FFA88BE8-E0FB-40DE-B67C-75DE6D586100}" dt="2022-04-25T21:08:33.103" v="1"/>
        <pc:sldMkLst>
          <pc:docMk/>
          <pc:sldMk cId="1387081705" sldId="263"/>
        </pc:sldMkLst>
      </pc:sldChg>
      <pc:sldChg chg="addCm">
        <pc:chgData name="Sydney Hinckley" userId="S::shinckle@uvm.edu::6ab3ad36-cea2-43b3-a1e1-f2b040534e35" providerId="AD" clId="Web-{FFA88BE8-E0FB-40DE-B67C-75DE6D586100}" dt="2022-04-25T21:08:15.556" v="0"/>
        <pc:sldMkLst>
          <pc:docMk/>
          <pc:sldMk cId="39088018" sldId="264"/>
        </pc:sldMkLst>
      </pc:sldChg>
    </pc:docChg>
  </pc:docChgLst>
  <pc:docChgLst>
    <pc:chgData name="Maddie Russell" userId="S::mrusse12@uvm.edu::662c7d30-5776-47c7-a36f-2ac08a2ec8dc" providerId="AD" clId="Web-{ACBBB29F-81AA-4023-BE7C-A86E2B844EE5}"/>
    <pc:docChg chg="modSld">
      <pc:chgData name="Maddie Russell" userId="S::mrusse12@uvm.edu::662c7d30-5776-47c7-a36f-2ac08a2ec8dc" providerId="AD" clId="Web-{ACBBB29F-81AA-4023-BE7C-A86E2B844EE5}" dt="2022-04-24T21:16:17.947" v="18" actId="14100"/>
      <pc:docMkLst>
        <pc:docMk/>
      </pc:docMkLst>
      <pc:sldChg chg="modSp">
        <pc:chgData name="Maddie Russell" userId="S::mrusse12@uvm.edu::662c7d30-5776-47c7-a36f-2ac08a2ec8dc" providerId="AD" clId="Web-{ACBBB29F-81AA-4023-BE7C-A86E2B844EE5}" dt="2022-04-24T21:16:17.947" v="18" actId="14100"/>
        <pc:sldMkLst>
          <pc:docMk/>
          <pc:sldMk cId="3063741938" sldId="260"/>
        </pc:sldMkLst>
        <pc:spChg chg="mod">
          <ac:chgData name="Maddie Russell" userId="S::mrusse12@uvm.edu::662c7d30-5776-47c7-a36f-2ac08a2ec8dc" providerId="AD" clId="Web-{ACBBB29F-81AA-4023-BE7C-A86E2B844EE5}" dt="2022-04-24T21:14:33.034" v="16" actId="1076"/>
          <ac:spMkLst>
            <pc:docMk/>
            <pc:sldMk cId="3063741938" sldId="260"/>
            <ac:spMk id="2" creationId="{FF2F789F-9BDE-8718-927F-18CC8C199AD4}"/>
          </ac:spMkLst>
        </pc:spChg>
        <pc:graphicFrameChg chg="mod">
          <ac:chgData name="Maddie Russell" userId="S::mrusse12@uvm.edu::662c7d30-5776-47c7-a36f-2ac08a2ec8dc" providerId="AD" clId="Web-{ACBBB29F-81AA-4023-BE7C-A86E2B844EE5}" dt="2022-04-24T21:16:17.947" v="18" actId="14100"/>
          <ac:graphicFrameMkLst>
            <pc:docMk/>
            <pc:sldMk cId="3063741938" sldId="260"/>
            <ac:graphicFrameMk id="19" creationId="{24087FEB-F0CA-EB27-CDBC-6473C0A2470F}"/>
          </ac:graphicFrameMkLst>
        </pc:graphicFrameChg>
      </pc:sldChg>
    </pc:docChg>
  </pc:docChgLst>
  <pc:docChgLst>
    <pc:chgData name="Maddie Russell" userId="S::mrusse12@uvm.edu::662c7d30-5776-47c7-a36f-2ac08a2ec8dc" providerId="AD" clId="Web-{CF51143C-8252-4603-AF34-78095E4ABDE9}"/>
    <pc:docChg chg="addSld delSld modSld">
      <pc:chgData name="Maddie Russell" userId="S::mrusse12@uvm.edu::662c7d30-5776-47c7-a36f-2ac08a2ec8dc" providerId="AD" clId="Web-{CF51143C-8252-4603-AF34-78095E4ABDE9}" dt="2022-04-29T21:08:08.752" v="209" actId="20577"/>
      <pc:docMkLst>
        <pc:docMk/>
      </pc:docMkLst>
      <pc:sldChg chg="modSp">
        <pc:chgData name="Maddie Russell" userId="S::mrusse12@uvm.edu::662c7d30-5776-47c7-a36f-2ac08a2ec8dc" providerId="AD" clId="Web-{CF51143C-8252-4603-AF34-78095E4ABDE9}" dt="2022-04-29T21:05:26.374" v="193" actId="1076"/>
        <pc:sldMkLst>
          <pc:docMk/>
          <pc:sldMk cId="3063741938" sldId="260"/>
        </pc:sldMkLst>
        <pc:spChg chg="mod">
          <ac:chgData name="Maddie Russell" userId="S::mrusse12@uvm.edu::662c7d30-5776-47c7-a36f-2ac08a2ec8dc" providerId="AD" clId="Web-{CF51143C-8252-4603-AF34-78095E4ABDE9}" dt="2022-04-29T21:05:26.374" v="193" actId="1076"/>
          <ac:spMkLst>
            <pc:docMk/>
            <pc:sldMk cId="3063741938" sldId="260"/>
            <ac:spMk id="2" creationId="{FF2F789F-9BDE-8718-927F-18CC8C199AD4}"/>
          </ac:spMkLst>
        </pc:spChg>
        <pc:graphicFrameChg chg="mod modGraphic">
          <ac:chgData name="Maddie Russell" userId="S::mrusse12@uvm.edu::662c7d30-5776-47c7-a36f-2ac08a2ec8dc" providerId="AD" clId="Web-{CF51143C-8252-4603-AF34-78095E4ABDE9}" dt="2022-04-29T21:05:04.764" v="192"/>
          <ac:graphicFrameMkLst>
            <pc:docMk/>
            <pc:sldMk cId="3063741938" sldId="260"/>
            <ac:graphicFrameMk id="19" creationId="{24087FEB-F0CA-EB27-CDBC-6473C0A2470F}"/>
          </ac:graphicFrameMkLst>
        </pc:graphicFrameChg>
      </pc:sldChg>
      <pc:sldChg chg="addSp delSp modSp del">
        <pc:chgData name="Maddie Russell" userId="S::mrusse12@uvm.edu::662c7d30-5776-47c7-a36f-2ac08a2ec8dc" providerId="AD" clId="Web-{CF51143C-8252-4603-AF34-78095E4ABDE9}" dt="2022-04-29T20:58:53.756" v="114"/>
        <pc:sldMkLst>
          <pc:docMk/>
          <pc:sldMk cId="2604804813" sldId="265"/>
        </pc:sldMkLst>
        <pc:spChg chg="mod">
          <ac:chgData name="Maddie Russell" userId="S::mrusse12@uvm.edu::662c7d30-5776-47c7-a36f-2ac08a2ec8dc" providerId="AD" clId="Web-{CF51143C-8252-4603-AF34-78095E4ABDE9}" dt="2022-04-29T20:55:52.580" v="87"/>
          <ac:spMkLst>
            <pc:docMk/>
            <pc:sldMk cId="2604804813" sldId="265"/>
            <ac:spMk id="2" creationId="{76411F88-2590-AD15-6AD1-E0778A1D2F09}"/>
          </ac:spMkLst>
        </pc:spChg>
        <pc:spChg chg="mod">
          <ac:chgData name="Maddie Russell" userId="S::mrusse12@uvm.edu::662c7d30-5776-47c7-a36f-2ac08a2ec8dc" providerId="AD" clId="Web-{CF51143C-8252-4603-AF34-78095E4ABDE9}" dt="2022-04-29T20:55:52.580" v="87"/>
          <ac:spMkLst>
            <pc:docMk/>
            <pc:sldMk cId="2604804813" sldId="265"/>
            <ac:spMk id="3" creationId="{C891E2EA-98B2-9982-256F-07728401DB18}"/>
          </ac:spMkLst>
        </pc:spChg>
        <pc:spChg chg="del">
          <ac:chgData name="Maddie Russell" userId="S::mrusse12@uvm.edu::662c7d30-5776-47c7-a36f-2ac08a2ec8dc" providerId="AD" clId="Web-{CF51143C-8252-4603-AF34-78095E4ABDE9}" dt="2022-04-29T20:55:52.580" v="87"/>
          <ac:spMkLst>
            <pc:docMk/>
            <pc:sldMk cId="2604804813" sldId="265"/>
            <ac:spMk id="40" creationId="{257363FD-7E77-4145-9483-331A807ADF0E}"/>
          </ac:spMkLst>
        </pc:spChg>
        <pc:spChg chg="add">
          <ac:chgData name="Maddie Russell" userId="S::mrusse12@uvm.edu::662c7d30-5776-47c7-a36f-2ac08a2ec8dc" providerId="AD" clId="Web-{CF51143C-8252-4603-AF34-78095E4ABDE9}" dt="2022-04-29T20:55:52.580" v="87"/>
          <ac:spMkLst>
            <pc:docMk/>
            <pc:sldMk cId="2604804813" sldId="265"/>
            <ac:spMk id="45" creationId="{45D37F4E-DDB4-456B-97E0-9937730A039F}"/>
          </ac:spMkLst>
        </pc:spChg>
        <pc:spChg chg="add">
          <ac:chgData name="Maddie Russell" userId="S::mrusse12@uvm.edu::662c7d30-5776-47c7-a36f-2ac08a2ec8dc" providerId="AD" clId="Web-{CF51143C-8252-4603-AF34-78095E4ABDE9}" dt="2022-04-29T20:55:52.580" v="87"/>
          <ac:spMkLst>
            <pc:docMk/>
            <pc:sldMk cId="2604804813" sldId="265"/>
            <ac:spMk id="47" creationId="{B2DD41CD-8F47-4F56-AD12-4E2FF7696987}"/>
          </ac:spMkLst>
        </pc:spChg>
        <pc:picChg chg="mod ord">
          <ac:chgData name="Maddie Russell" userId="S::mrusse12@uvm.edu::662c7d30-5776-47c7-a36f-2ac08a2ec8dc" providerId="AD" clId="Web-{CF51143C-8252-4603-AF34-78095E4ABDE9}" dt="2022-04-29T20:56:13.737" v="90" actId="1076"/>
          <ac:picMkLst>
            <pc:docMk/>
            <pc:sldMk cId="2604804813" sldId="265"/>
            <ac:picMk id="7" creationId="{6AB915ED-5251-9901-2CEC-F550AA1FB9C3}"/>
          </ac:picMkLst>
        </pc:picChg>
      </pc:sldChg>
      <pc:sldChg chg="addSp delSp modSp new mod setBg modClrScheme chgLayout">
        <pc:chgData name="Maddie Russell" userId="S::mrusse12@uvm.edu::662c7d30-5776-47c7-a36f-2ac08a2ec8dc" providerId="AD" clId="Web-{CF51143C-8252-4603-AF34-78095E4ABDE9}" dt="2022-04-29T21:08:08.752" v="209" actId="20577"/>
        <pc:sldMkLst>
          <pc:docMk/>
          <pc:sldMk cId="2094227805" sldId="268"/>
        </pc:sldMkLst>
        <pc:spChg chg="mod ord">
          <ac:chgData name="Maddie Russell" userId="S::mrusse12@uvm.edu::662c7d30-5776-47c7-a36f-2ac08a2ec8dc" providerId="AD" clId="Web-{CF51143C-8252-4603-AF34-78095E4ABDE9}" dt="2022-04-29T20:58:12.021" v="109"/>
          <ac:spMkLst>
            <pc:docMk/>
            <pc:sldMk cId="2094227805" sldId="268"/>
            <ac:spMk id="2" creationId="{7E8171CB-0F25-3688-B6E9-797A74F2FCDD}"/>
          </ac:spMkLst>
        </pc:spChg>
        <pc:spChg chg="mod ord">
          <ac:chgData name="Maddie Russell" userId="S::mrusse12@uvm.edu::662c7d30-5776-47c7-a36f-2ac08a2ec8dc" providerId="AD" clId="Web-{CF51143C-8252-4603-AF34-78095E4ABDE9}" dt="2022-04-29T21:08:08.752" v="209" actId="20577"/>
          <ac:spMkLst>
            <pc:docMk/>
            <pc:sldMk cId="2094227805" sldId="268"/>
            <ac:spMk id="3" creationId="{88205573-5E18-45CD-36D2-DB4A2B536CDD}"/>
          </ac:spMkLst>
        </pc:spChg>
        <pc:spChg chg="add del mod ord">
          <ac:chgData name="Maddie Russell" userId="S::mrusse12@uvm.edu::662c7d30-5776-47c7-a36f-2ac08a2ec8dc" providerId="AD" clId="Web-{CF51143C-8252-4603-AF34-78095E4ABDE9}" dt="2022-04-29T20:52:47.373" v="6"/>
          <ac:spMkLst>
            <pc:docMk/>
            <pc:sldMk cId="2094227805" sldId="268"/>
            <ac:spMk id="4" creationId="{48066D5A-0E38-191F-6475-4EC4F75BEBAB}"/>
          </ac:spMkLst>
        </pc:spChg>
        <pc:spChg chg="add del mod ord">
          <ac:chgData name="Maddie Russell" userId="S::mrusse12@uvm.edu::662c7d30-5776-47c7-a36f-2ac08a2ec8dc" providerId="AD" clId="Web-{CF51143C-8252-4603-AF34-78095E4ABDE9}" dt="2022-04-29T20:52:47.373" v="6"/>
          <ac:spMkLst>
            <pc:docMk/>
            <pc:sldMk cId="2094227805" sldId="268"/>
            <ac:spMk id="5" creationId="{CACF66A3-5631-53B5-AFAA-F2043C083E15}"/>
          </ac:spMkLst>
        </pc:spChg>
        <pc:spChg chg="add mod ord">
          <ac:chgData name="Maddie Russell" userId="S::mrusse12@uvm.edu::662c7d30-5776-47c7-a36f-2ac08a2ec8dc" providerId="AD" clId="Web-{CF51143C-8252-4603-AF34-78095E4ABDE9}" dt="2022-04-29T21:07:54.205" v="207" actId="20577"/>
          <ac:spMkLst>
            <pc:docMk/>
            <pc:sldMk cId="2094227805" sldId="268"/>
            <ac:spMk id="6" creationId="{155025B8-C4FB-F18F-B946-A2AFA4E16430}"/>
          </ac:spMkLst>
        </pc:spChg>
        <pc:spChg chg="add del">
          <ac:chgData name="Maddie Russell" userId="S::mrusse12@uvm.edu::662c7d30-5776-47c7-a36f-2ac08a2ec8dc" providerId="AD" clId="Web-{CF51143C-8252-4603-AF34-78095E4ABDE9}" dt="2022-04-29T20:58:14.318" v="111"/>
          <ac:spMkLst>
            <pc:docMk/>
            <pc:sldMk cId="2094227805" sldId="268"/>
            <ac:spMk id="11" creationId="{FEF085B8-A2C0-4A6F-B663-CCC56F3CD373}"/>
          </ac:spMkLst>
        </pc:spChg>
        <pc:spChg chg="add del">
          <ac:chgData name="Maddie Russell" userId="S::mrusse12@uvm.edu::662c7d30-5776-47c7-a36f-2ac08a2ec8dc" providerId="AD" clId="Web-{CF51143C-8252-4603-AF34-78095E4ABDE9}" dt="2022-04-29T20:58:14.318" v="111"/>
          <ac:spMkLst>
            <pc:docMk/>
            <pc:sldMk cId="2094227805" sldId="268"/>
            <ac:spMk id="13" creationId="{2658F6D6-96E0-421A-96D6-3DF404008543}"/>
          </ac:spMkLst>
        </pc:spChg>
        <pc:spChg chg="add del">
          <ac:chgData name="Maddie Russell" userId="S::mrusse12@uvm.edu::662c7d30-5776-47c7-a36f-2ac08a2ec8dc" providerId="AD" clId="Web-{CF51143C-8252-4603-AF34-78095E4ABDE9}" dt="2022-04-29T20:58:14.318" v="111"/>
          <ac:spMkLst>
            <pc:docMk/>
            <pc:sldMk cId="2094227805" sldId="268"/>
            <ac:spMk id="15" creationId="{3CF62545-93A0-4FD5-9B48-48DCA794CBA1}"/>
          </ac:spMkLst>
        </pc:spChg>
        <pc:spChg chg="add del">
          <ac:chgData name="Maddie Russell" userId="S::mrusse12@uvm.edu::662c7d30-5776-47c7-a36f-2ac08a2ec8dc" providerId="AD" clId="Web-{CF51143C-8252-4603-AF34-78095E4ABDE9}" dt="2022-04-29T20:58:08.396" v="107"/>
          <ac:spMkLst>
            <pc:docMk/>
            <pc:sldMk cId="2094227805" sldId="268"/>
            <ac:spMk id="20" creationId="{4C608BEB-860E-4094-8511-78603564A75E}"/>
          </ac:spMkLst>
        </pc:spChg>
        <pc:spChg chg="add del">
          <ac:chgData name="Maddie Russell" userId="S::mrusse12@uvm.edu::662c7d30-5776-47c7-a36f-2ac08a2ec8dc" providerId="AD" clId="Web-{CF51143C-8252-4603-AF34-78095E4ABDE9}" dt="2022-04-29T20:58:12.021" v="109"/>
          <ac:spMkLst>
            <pc:docMk/>
            <pc:sldMk cId="2094227805" sldId="268"/>
            <ac:spMk id="24" creationId="{B36F400F-DF28-43BC-8D8E-4929793B392A}"/>
          </ac:spMkLst>
        </pc:spChg>
        <pc:spChg chg="add del">
          <ac:chgData name="Maddie Russell" userId="S::mrusse12@uvm.edu::662c7d30-5776-47c7-a36f-2ac08a2ec8dc" providerId="AD" clId="Web-{CF51143C-8252-4603-AF34-78095E4ABDE9}" dt="2022-04-29T20:58:14.318" v="111"/>
          <ac:spMkLst>
            <pc:docMk/>
            <pc:sldMk cId="2094227805" sldId="268"/>
            <ac:spMk id="26" creationId="{FEF085B8-A2C0-4A6F-B663-CCC56F3CD373}"/>
          </ac:spMkLst>
        </pc:spChg>
        <pc:spChg chg="add del">
          <ac:chgData name="Maddie Russell" userId="S::mrusse12@uvm.edu::662c7d30-5776-47c7-a36f-2ac08a2ec8dc" providerId="AD" clId="Web-{CF51143C-8252-4603-AF34-78095E4ABDE9}" dt="2022-04-29T20:58:14.318" v="111"/>
          <ac:spMkLst>
            <pc:docMk/>
            <pc:sldMk cId="2094227805" sldId="268"/>
            <ac:spMk id="27" creationId="{2658F6D6-96E0-421A-96D6-3DF404008543}"/>
          </ac:spMkLst>
        </pc:spChg>
        <pc:spChg chg="add del">
          <ac:chgData name="Maddie Russell" userId="S::mrusse12@uvm.edu::662c7d30-5776-47c7-a36f-2ac08a2ec8dc" providerId="AD" clId="Web-{CF51143C-8252-4603-AF34-78095E4ABDE9}" dt="2022-04-29T20:58:14.318" v="111"/>
          <ac:spMkLst>
            <pc:docMk/>
            <pc:sldMk cId="2094227805" sldId="268"/>
            <ac:spMk id="28" creationId="{3CF62545-93A0-4FD5-9B48-48DCA794CBA1}"/>
          </ac:spMkLst>
        </pc:spChg>
        <pc:picChg chg="add del mod">
          <ac:chgData name="Maddie Russell" userId="S::mrusse12@uvm.edu::662c7d30-5776-47c7-a36f-2ac08a2ec8dc" providerId="AD" clId="Web-{CF51143C-8252-4603-AF34-78095E4ABDE9}" dt="2022-04-29T20:56:42.519" v="95"/>
          <ac:picMkLst>
            <pc:docMk/>
            <pc:sldMk cId="2094227805" sldId="268"/>
            <ac:picMk id="8" creationId="{8FDEB2B4-25EF-ECB1-C2BD-7FA618AE56B4}"/>
          </ac:picMkLst>
        </pc:picChg>
        <pc:cxnChg chg="add del">
          <ac:chgData name="Maddie Russell" userId="S::mrusse12@uvm.edu::662c7d30-5776-47c7-a36f-2ac08a2ec8dc" providerId="AD" clId="Web-{CF51143C-8252-4603-AF34-78095E4ABDE9}" dt="2022-04-29T20:58:08.396" v="107"/>
          <ac:cxnSpMkLst>
            <pc:docMk/>
            <pc:sldMk cId="2094227805" sldId="268"/>
            <ac:cxnSpMk id="22" creationId="{1F16A8D4-FE87-4604-88B2-394B5D1EB437}"/>
          </ac:cxnSpMkLst>
        </pc:cxnChg>
      </pc:sldChg>
    </pc:docChg>
  </pc:docChgLst>
  <pc:docChgLst>
    <pc:chgData name="Katie McGrath" userId="S::kgmcgrat@uvm.edu::7c0e3fa5-b8ad-4038-bcf4-e9f4f87b93a4" providerId="AD" clId="Web-{15D3602F-6196-4B8E-8C29-15CFC637EE3B}"/>
    <pc:docChg chg="modSld">
      <pc:chgData name="Katie McGrath" userId="S::kgmcgrat@uvm.edu::7c0e3fa5-b8ad-4038-bcf4-e9f4f87b93a4" providerId="AD" clId="Web-{15D3602F-6196-4B8E-8C29-15CFC637EE3B}" dt="2022-04-24T20:56:22.835" v="542" actId="20577"/>
      <pc:docMkLst>
        <pc:docMk/>
      </pc:docMkLst>
      <pc:sldChg chg="addSp delSp modSp">
        <pc:chgData name="Katie McGrath" userId="S::kgmcgrat@uvm.edu::7c0e3fa5-b8ad-4038-bcf4-e9f4f87b93a4" providerId="AD" clId="Web-{15D3602F-6196-4B8E-8C29-15CFC637EE3B}" dt="2022-04-24T20:51:59.031" v="398" actId="20577"/>
        <pc:sldMkLst>
          <pc:docMk/>
          <pc:sldMk cId="2660128964" sldId="257"/>
        </pc:sldMkLst>
        <pc:spChg chg="mod">
          <ac:chgData name="Katie McGrath" userId="S::kgmcgrat@uvm.edu::7c0e3fa5-b8ad-4038-bcf4-e9f4f87b93a4" providerId="AD" clId="Web-{15D3602F-6196-4B8E-8C29-15CFC637EE3B}" dt="2022-04-24T20:42:46.672" v="14" actId="20577"/>
          <ac:spMkLst>
            <pc:docMk/>
            <pc:sldMk cId="2660128964" sldId="257"/>
            <ac:spMk id="2" creationId="{FF2F789F-9BDE-8718-927F-18CC8C199AD4}"/>
          </ac:spMkLst>
        </pc:spChg>
        <pc:spChg chg="del mod">
          <ac:chgData name="Katie McGrath" userId="S::kgmcgrat@uvm.edu::7c0e3fa5-b8ad-4038-bcf4-e9f4f87b93a4" providerId="AD" clId="Web-{15D3602F-6196-4B8E-8C29-15CFC637EE3B}" dt="2022-04-24T20:38:40.166" v="3"/>
          <ac:spMkLst>
            <pc:docMk/>
            <pc:sldMk cId="2660128964" sldId="257"/>
            <ac:spMk id="3" creationId="{136EB3BA-F485-76C7-895F-C675A77F7988}"/>
          </ac:spMkLst>
        </pc:spChg>
        <pc:spChg chg="mod">
          <ac:chgData name="Katie McGrath" userId="S::kgmcgrat@uvm.edu::7c0e3fa5-b8ad-4038-bcf4-e9f4f87b93a4" providerId="AD" clId="Web-{15D3602F-6196-4B8E-8C29-15CFC637EE3B}" dt="2022-04-24T20:38:38.916" v="2" actId="20577"/>
          <ac:spMkLst>
            <pc:docMk/>
            <pc:sldMk cId="2660128964" sldId="257"/>
            <ac:spMk id="4" creationId="{D40305DF-583D-DF6A-8558-69D7EEA30466}"/>
          </ac:spMkLst>
        </pc:spChg>
        <pc:spChg chg="add mod">
          <ac:chgData name="Katie McGrath" userId="S::kgmcgrat@uvm.edu::7c0e3fa5-b8ad-4038-bcf4-e9f4f87b93a4" providerId="AD" clId="Web-{15D3602F-6196-4B8E-8C29-15CFC637EE3B}" dt="2022-04-24T20:51:59.031" v="398" actId="20577"/>
          <ac:spMkLst>
            <pc:docMk/>
            <pc:sldMk cId="2660128964" sldId="257"/>
            <ac:spMk id="19" creationId="{FF1F2DB5-AE3B-F4DF-F871-E992CFF3E2F9}"/>
          </ac:spMkLst>
        </pc:spChg>
        <pc:graphicFrameChg chg="add del mod ord modGraphic">
          <ac:chgData name="Katie McGrath" userId="S::kgmcgrat@uvm.edu::7c0e3fa5-b8ad-4038-bcf4-e9f4f87b93a4" providerId="AD" clId="Web-{15D3602F-6196-4B8E-8C29-15CFC637EE3B}" dt="2022-04-24T20:38:46.947" v="5"/>
          <ac:graphicFrameMkLst>
            <pc:docMk/>
            <pc:sldMk cId="2660128964" sldId="257"/>
            <ac:graphicFrameMk id="5" creationId="{AF83CFC5-5B72-12AE-5F83-16D7233D427D}"/>
          </ac:graphicFrameMkLst>
        </pc:graphicFrameChg>
      </pc:sldChg>
      <pc:sldChg chg="addSp delSp modSp">
        <pc:chgData name="Katie McGrath" userId="S::kgmcgrat@uvm.edu::7c0e3fa5-b8ad-4038-bcf4-e9f4f87b93a4" providerId="AD" clId="Web-{15D3602F-6196-4B8E-8C29-15CFC637EE3B}" dt="2022-04-24T20:56:22.835" v="542" actId="20577"/>
        <pc:sldMkLst>
          <pc:docMk/>
          <pc:sldMk cId="1430987500" sldId="266"/>
        </pc:sldMkLst>
        <pc:spChg chg="mod">
          <ac:chgData name="Katie McGrath" userId="S::kgmcgrat@uvm.edu::7c0e3fa5-b8ad-4038-bcf4-e9f4f87b93a4" providerId="AD" clId="Web-{15D3602F-6196-4B8E-8C29-15CFC637EE3B}" dt="2022-04-24T20:56:22.835" v="542" actId="20577"/>
          <ac:spMkLst>
            <pc:docMk/>
            <pc:sldMk cId="1430987500" sldId="266"/>
            <ac:spMk id="3" creationId="{9811DB30-3FBC-C352-E84E-F170639B809A}"/>
          </ac:spMkLst>
        </pc:spChg>
        <pc:spChg chg="add del">
          <ac:chgData name="Katie McGrath" userId="S::kgmcgrat@uvm.edu::7c0e3fa5-b8ad-4038-bcf4-e9f4f87b93a4" providerId="AD" clId="Web-{15D3602F-6196-4B8E-8C29-15CFC637EE3B}" dt="2022-04-24T20:55:50.272" v="534"/>
          <ac:spMkLst>
            <pc:docMk/>
            <pc:sldMk cId="1430987500" sldId="266"/>
            <ac:spMk id="4" creationId="{38C2C3EA-BB82-036A-58E4-65AA45EA813E}"/>
          </ac:spMkLst>
        </pc:spChg>
      </pc:sldChg>
    </pc:docChg>
  </pc:docChgLst>
  <pc:docChgLst>
    <pc:chgData name="Sydney Hinckley" userId="S::shinckle@uvm.edu::6ab3ad36-cea2-43b3-a1e1-f2b040534e35" providerId="AD" clId="Web-{A8B72219-1B7D-4C6F-8F56-0A2229E19E90}"/>
    <pc:docChg chg="mod modSld sldOrd">
      <pc:chgData name="Sydney Hinckley" userId="S::shinckle@uvm.edu::6ab3ad36-cea2-43b3-a1e1-f2b040534e35" providerId="AD" clId="Web-{A8B72219-1B7D-4C6F-8F56-0A2229E19E90}" dt="2022-04-22T19:48:47.453" v="924" actId="14100"/>
      <pc:docMkLst>
        <pc:docMk/>
      </pc:docMkLst>
      <pc:sldChg chg="modSp">
        <pc:chgData name="Sydney Hinckley" userId="S::shinckle@uvm.edu::6ab3ad36-cea2-43b3-a1e1-f2b040534e35" providerId="AD" clId="Web-{A8B72219-1B7D-4C6F-8F56-0A2229E19E90}" dt="2022-04-22T19:30:44.802" v="538" actId="20577"/>
        <pc:sldMkLst>
          <pc:docMk/>
          <pc:sldMk cId="1507336313" sldId="262"/>
        </pc:sldMkLst>
        <pc:spChg chg="mod">
          <ac:chgData name="Sydney Hinckley" userId="S::shinckle@uvm.edu::6ab3ad36-cea2-43b3-a1e1-f2b040534e35" providerId="AD" clId="Web-{A8B72219-1B7D-4C6F-8F56-0A2229E19E90}" dt="2022-04-22T19:30:44.802" v="538" actId="20577"/>
          <ac:spMkLst>
            <pc:docMk/>
            <pc:sldMk cId="1507336313" sldId="262"/>
            <ac:spMk id="2" creationId="{FF2F789F-9BDE-8718-927F-18CC8C199AD4}"/>
          </ac:spMkLst>
        </pc:spChg>
      </pc:sldChg>
      <pc:sldChg chg="addSp delSp modSp ord addCm modNotes">
        <pc:chgData name="Sydney Hinckley" userId="S::shinckle@uvm.edu::6ab3ad36-cea2-43b3-a1e1-f2b040534e35" providerId="AD" clId="Web-{A8B72219-1B7D-4C6F-8F56-0A2229E19E90}" dt="2022-04-22T19:43:07.836" v="831"/>
        <pc:sldMkLst>
          <pc:docMk/>
          <pc:sldMk cId="1387081705" sldId="263"/>
        </pc:sldMkLst>
        <pc:spChg chg="mod">
          <ac:chgData name="Sydney Hinckley" userId="S::shinckle@uvm.edu::6ab3ad36-cea2-43b3-a1e1-f2b040534e35" providerId="AD" clId="Web-{A8B72219-1B7D-4C6F-8F56-0A2229E19E90}" dt="2022-04-22T19:39:37.346" v="753" actId="1076"/>
          <ac:spMkLst>
            <pc:docMk/>
            <pc:sldMk cId="1387081705" sldId="263"/>
            <ac:spMk id="2" creationId="{FF2F789F-9BDE-8718-927F-18CC8C199AD4}"/>
          </ac:spMkLst>
        </pc:spChg>
        <pc:spChg chg="del mod">
          <ac:chgData name="Sydney Hinckley" userId="S::shinckle@uvm.edu::6ab3ad36-cea2-43b3-a1e1-f2b040534e35" providerId="AD" clId="Web-{A8B72219-1B7D-4C6F-8F56-0A2229E19E90}" dt="2022-04-22T19:26:17.295" v="43"/>
          <ac:spMkLst>
            <pc:docMk/>
            <pc:sldMk cId="1387081705" sldId="263"/>
            <ac:spMk id="3" creationId="{136EB3BA-F485-76C7-895F-C675A77F7988}"/>
          </ac:spMkLst>
        </pc:spChg>
        <pc:spChg chg="add del mod">
          <ac:chgData name="Sydney Hinckley" userId="S::shinckle@uvm.edu::6ab3ad36-cea2-43b3-a1e1-f2b040534e35" providerId="AD" clId="Web-{A8B72219-1B7D-4C6F-8F56-0A2229E19E90}" dt="2022-04-22T19:37:03.889" v="738"/>
          <ac:spMkLst>
            <pc:docMk/>
            <pc:sldMk cId="1387081705" sldId="263"/>
            <ac:spMk id="5" creationId="{5B6F5BCA-B4E4-6672-7C10-B9F6FAF448CF}"/>
          </ac:spMkLst>
        </pc:spChg>
        <pc:spChg chg="add mod">
          <ac:chgData name="Sydney Hinckley" userId="S::shinckle@uvm.edu::6ab3ad36-cea2-43b3-a1e1-f2b040534e35" providerId="AD" clId="Web-{A8B72219-1B7D-4C6F-8F56-0A2229E19E90}" dt="2022-04-22T19:42:05.178" v="802" actId="1076"/>
          <ac:spMkLst>
            <pc:docMk/>
            <pc:sldMk cId="1387081705" sldId="263"/>
            <ac:spMk id="8" creationId="{4A848B4F-1BD4-8870-DC76-EE09A49A7AF7}"/>
          </ac:spMkLst>
        </pc:spChg>
        <pc:graphicFrameChg chg="add mod ord modGraphic">
          <ac:chgData name="Sydney Hinckley" userId="S::shinckle@uvm.edu::6ab3ad36-cea2-43b3-a1e1-f2b040534e35" providerId="AD" clId="Web-{A8B72219-1B7D-4C6F-8F56-0A2229E19E90}" dt="2022-04-22T19:41:58.381" v="800" actId="1076"/>
          <ac:graphicFrameMkLst>
            <pc:docMk/>
            <pc:sldMk cId="1387081705" sldId="263"/>
            <ac:graphicFrameMk id="4" creationId="{6F96341C-AC28-3DF2-18F2-2D40C075F250}"/>
          </ac:graphicFrameMkLst>
        </pc:graphicFrameChg>
        <pc:picChg chg="add del mod">
          <ac:chgData name="Sydney Hinckley" userId="S::shinckle@uvm.edu::6ab3ad36-cea2-43b3-a1e1-f2b040534e35" providerId="AD" clId="Web-{A8B72219-1B7D-4C6F-8F56-0A2229E19E90}" dt="2022-04-22T19:38:13.641" v="747"/>
          <ac:picMkLst>
            <pc:docMk/>
            <pc:sldMk cId="1387081705" sldId="263"/>
            <ac:picMk id="6" creationId="{30EF2749-31E9-0748-7851-9CD072D2F601}"/>
          </ac:picMkLst>
        </pc:picChg>
        <pc:picChg chg="add mod">
          <ac:chgData name="Sydney Hinckley" userId="S::shinckle@uvm.edu::6ab3ad36-cea2-43b3-a1e1-f2b040534e35" providerId="AD" clId="Web-{A8B72219-1B7D-4C6F-8F56-0A2229E19E90}" dt="2022-04-22T19:42:01.725" v="801" actId="1076"/>
          <ac:picMkLst>
            <pc:docMk/>
            <pc:sldMk cId="1387081705" sldId="263"/>
            <ac:picMk id="7" creationId="{FFDB29C3-029B-EE03-C56A-350D49DFC969}"/>
          </ac:picMkLst>
        </pc:picChg>
      </pc:sldChg>
      <pc:sldChg chg="addSp delSp modSp addCm">
        <pc:chgData name="Sydney Hinckley" userId="S::shinckle@uvm.edu::6ab3ad36-cea2-43b3-a1e1-f2b040534e35" providerId="AD" clId="Web-{A8B72219-1B7D-4C6F-8F56-0A2229E19E90}" dt="2022-04-22T19:48:47.453" v="924" actId="14100"/>
        <pc:sldMkLst>
          <pc:docMk/>
          <pc:sldMk cId="39088018" sldId="264"/>
        </pc:sldMkLst>
        <pc:spChg chg="mod">
          <ac:chgData name="Sydney Hinckley" userId="S::shinckle@uvm.edu::6ab3ad36-cea2-43b3-a1e1-f2b040534e35" providerId="AD" clId="Web-{A8B72219-1B7D-4C6F-8F56-0A2229E19E90}" dt="2022-04-22T19:48:25.781" v="921" actId="20577"/>
          <ac:spMkLst>
            <pc:docMk/>
            <pc:sldMk cId="39088018" sldId="264"/>
            <ac:spMk id="3" creationId="{136EB3BA-F485-76C7-895F-C675A77F7988}"/>
          </ac:spMkLst>
        </pc:spChg>
        <pc:picChg chg="add del mod">
          <ac:chgData name="Sydney Hinckley" userId="S::shinckle@uvm.edu::6ab3ad36-cea2-43b3-a1e1-f2b040534e35" providerId="AD" clId="Web-{A8B72219-1B7D-4C6F-8F56-0A2229E19E90}" dt="2022-04-22T19:43:52.118" v="839"/>
          <ac:picMkLst>
            <pc:docMk/>
            <pc:sldMk cId="39088018" sldId="264"/>
            <ac:picMk id="4" creationId="{40A2E063-739A-0372-CBDC-9836AFC68440}"/>
          </ac:picMkLst>
        </pc:picChg>
        <pc:picChg chg="add mod">
          <ac:chgData name="Sydney Hinckley" userId="S::shinckle@uvm.edu::6ab3ad36-cea2-43b3-a1e1-f2b040534e35" providerId="AD" clId="Web-{A8B72219-1B7D-4C6F-8F56-0A2229E19E90}" dt="2022-04-22T19:47:42.436" v="905" actId="1076"/>
          <ac:picMkLst>
            <pc:docMk/>
            <pc:sldMk cId="39088018" sldId="264"/>
            <ac:picMk id="5" creationId="{B2DE5DD7-D17E-40B5-7B34-FB3CB4EE5600}"/>
          </ac:picMkLst>
        </pc:picChg>
        <pc:picChg chg="add mod">
          <ac:chgData name="Sydney Hinckley" userId="S::shinckle@uvm.edu::6ab3ad36-cea2-43b3-a1e1-f2b040534e35" providerId="AD" clId="Web-{A8B72219-1B7D-4C6F-8F56-0A2229E19E90}" dt="2022-04-22T19:48:47.453" v="924" actId="14100"/>
          <ac:picMkLst>
            <pc:docMk/>
            <pc:sldMk cId="39088018" sldId="264"/>
            <ac:picMk id="6" creationId="{9AB3ED9B-0EAF-28C7-3B53-39A0EEA5D345}"/>
          </ac:picMkLst>
        </pc:picChg>
      </pc:sldChg>
    </pc:docChg>
  </pc:docChgLst>
  <pc:docChgLst>
    <pc:chgData name="Katie McGrath" userId="S::kgmcgrat@uvm.edu::7c0e3fa5-b8ad-4038-bcf4-e9f4f87b93a4" providerId="AD" clId="Web-{A098B51E-CECD-4DC5-88A7-739192A967A8}"/>
    <pc:docChg chg="modSld">
      <pc:chgData name="Katie McGrath" userId="S::kgmcgrat@uvm.edu::7c0e3fa5-b8ad-4038-bcf4-e9f4f87b93a4" providerId="AD" clId="Web-{A098B51E-CECD-4DC5-88A7-739192A967A8}" dt="2022-04-28T16:38:02.894" v="204"/>
      <pc:docMkLst>
        <pc:docMk/>
      </pc:docMkLst>
      <pc:sldChg chg="addSp delSp modSp mod setBg setClrOvrMap">
        <pc:chgData name="Katie McGrath" userId="S::kgmcgrat@uvm.edu::7c0e3fa5-b8ad-4038-bcf4-e9f4f87b93a4" providerId="AD" clId="Web-{A098B51E-CECD-4DC5-88A7-739192A967A8}" dt="2022-04-28T16:36:41.030" v="199"/>
        <pc:sldMkLst>
          <pc:docMk/>
          <pc:sldMk cId="109857222" sldId="256"/>
        </pc:sldMkLst>
        <pc:spChg chg="mod">
          <ac:chgData name="Katie McGrath" userId="S::kgmcgrat@uvm.edu::7c0e3fa5-b8ad-4038-bcf4-e9f4f87b93a4" providerId="AD" clId="Web-{A098B51E-CECD-4DC5-88A7-739192A967A8}" dt="2022-04-28T16:36:41.030" v="199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Katie McGrath" userId="S::kgmcgrat@uvm.edu::7c0e3fa5-b8ad-4038-bcf4-e9f4f87b93a4" providerId="AD" clId="Web-{A098B51E-CECD-4DC5-88A7-739192A967A8}" dt="2022-04-28T16:36:41.030" v="199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Katie McGrath" userId="S::kgmcgrat@uvm.edu::7c0e3fa5-b8ad-4038-bcf4-e9f4f87b93a4" providerId="AD" clId="Web-{A098B51E-CECD-4DC5-88A7-739192A967A8}" dt="2022-04-28T16:36:41.030" v="199"/>
          <ac:spMkLst>
            <pc:docMk/>
            <pc:sldMk cId="109857222" sldId="256"/>
            <ac:spMk id="5" creationId="{F4C5D52E-8579-322E-D482-9C89C97D2B88}"/>
          </ac:spMkLst>
        </pc:spChg>
        <pc:spChg chg="add del">
          <ac:chgData name="Katie McGrath" userId="S::kgmcgrat@uvm.edu::7c0e3fa5-b8ad-4038-bcf4-e9f4f87b93a4" providerId="AD" clId="Web-{A098B51E-CECD-4DC5-88A7-739192A967A8}" dt="2022-04-28T16:36:41.030" v="198"/>
          <ac:spMkLst>
            <pc:docMk/>
            <pc:sldMk cId="109857222" sldId="256"/>
            <ac:spMk id="7" creationId="{C1DD1A8A-57D5-4A81-AD04-532B043C5611}"/>
          </ac:spMkLst>
        </pc:spChg>
        <pc:spChg chg="add del">
          <ac:chgData name="Katie McGrath" userId="S::kgmcgrat@uvm.edu::7c0e3fa5-b8ad-4038-bcf4-e9f4f87b93a4" providerId="AD" clId="Web-{A098B51E-CECD-4DC5-88A7-739192A967A8}" dt="2022-04-28T16:36:41.030" v="198"/>
          <ac:spMkLst>
            <pc:docMk/>
            <pc:sldMk cId="109857222" sldId="256"/>
            <ac:spMk id="12" creationId="{007891EC-4501-44ED-A8C8-B11B6DB767AB}"/>
          </ac:spMkLst>
        </pc:spChg>
        <pc:spChg chg="add">
          <ac:chgData name="Katie McGrath" userId="S::kgmcgrat@uvm.edu::7c0e3fa5-b8ad-4038-bcf4-e9f4f87b93a4" providerId="AD" clId="Web-{A098B51E-CECD-4DC5-88A7-739192A967A8}" dt="2022-04-28T16:36:41.030" v="199"/>
          <ac:spMkLst>
            <pc:docMk/>
            <pc:sldMk cId="109857222" sldId="256"/>
            <ac:spMk id="14" creationId="{657F69E0-C4B0-4BEC-A689-4F8D877F05D4}"/>
          </ac:spMkLst>
        </pc:spChg>
        <pc:spChg chg="add">
          <ac:chgData name="Katie McGrath" userId="S::kgmcgrat@uvm.edu::7c0e3fa5-b8ad-4038-bcf4-e9f4f87b93a4" providerId="AD" clId="Web-{A098B51E-CECD-4DC5-88A7-739192A967A8}" dt="2022-04-28T16:36:41.030" v="199"/>
          <ac:spMkLst>
            <pc:docMk/>
            <pc:sldMk cId="109857222" sldId="256"/>
            <ac:spMk id="15" creationId="{9F6380B4-6A1C-481E-8408-B4E6C75B9B81}"/>
          </ac:spMkLst>
        </pc:spChg>
        <pc:picChg chg="mod">
          <ac:chgData name="Katie McGrath" userId="S::kgmcgrat@uvm.edu::7c0e3fa5-b8ad-4038-bcf4-e9f4f87b93a4" providerId="AD" clId="Web-{A098B51E-CECD-4DC5-88A7-739192A967A8}" dt="2022-04-28T16:36:41.030" v="199"/>
          <ac:picMkLst>
            <pc:docMk/>
            <pc:sldMk cId="109857222" sldId="256"/>
            <ac:picMk id="4" creationId="{147F7AFA-E021-310C-5E49-F567450C08A0}"/>
          </ac:picMkLst>
        </pc:picChg>
      </pc:sldChg>
      <pc:sldChg chg="addSp delSp modSp mod setBg modCm">
        <pc:chgData name="Katie McGrath" userId="S::kgmcgrat@uvm.edu::7c0e3fa5-b8ad-4038-bcf4-e9f4f87b93a4" providerId="AD" clId="Web-{A098B51E-CECD-4DC5-88A7-739192A967A8}" dt="2022-04-28T16:38:02.894" v="204"/>
        <pc:sldMkLst>
          <pc:docMk/>
          <pc:sldMk cId="2660128964" sldId="257"/>
        </pc:sldMkLst>
        <pc:spChg chg="mod">
          <ac:chgData name="Katie McGrath" userId="S::kgmcgrat@uvm.edu::7c0e3fa5-b8ad-4038-bcf4-e9f4f87b93a4" providerId="AD" clId="Web-{A098B51E-CECD-4DC5-88A7-739192A967A8}" dt="2022-04-28T16:33:18.266" v="191" actId="20577"/>
          <ac:spMkLst>
            <pc:docMk/>
            <pc:sldMk cId="2660128964" sldId="257"/>
            <ac:spMk id="2" creationId="{FF2F789F-9BDE-8718-927F-18CC8C199AD4}"/>
          </ac:spMkLst>
        </pc:spChg>
        <pc:spChg chg="add del mod">
          <ac:chgData name="Katie McGrath" userId="S::kgmcgrat@uvm.edu::7c0e3fa5-b8ad-4038-bcf4-e9f4f87b93a4" providerId="AD" clId="Web-{A098B51E-CECD-4DC5-88A7-739192A967A8}" dt="2022-04-28T16:20:25.825" v="124"/>
          <ac:spMkLst>
            <pc:docMk/>
            <pc:sldMk cId="2660128964" sldId="257"/>
            <ac:spMk id="19" creationId="{FF1F2DB5-AE3B-F4DF-F871-E992CFF3E2F9}"/>
          </ac:spMkLst>
        </pc:spChg>
        <pc:spChg chg="add del">
          <ac:chgData name="Katie McGrath" userId="S::kgmcgrat@uvm.edu::7c0e3fa5-b8ad-4038-bcf4-e9f4f87b93a4" providerId="AD" clId="Web-{A098B51E-CECD-4DC5-88A7-739192A967A8}" dt="2022-04-28T16:21:30.423" v="136"/>
          <ac:spMkLst>
            <pc:docMk/>
            <pc:sldMk cId="2660128964" sldId="257"/>
            <ac:spMk id="24" creationId="{907EF6B7-1338-4443-8C46-6A318D952DFD}"/>
          </ac:spMkLst>
        </pc:spChg>
        <pc:spChg chg="add del">
          <ac:chgData name="Katie McGrath" userId="S::kgmcgrat@uvm.edu::7c0e3fa5-b8ad-4038-bcf4-e9f4f87b93a4" providerId="AD" clId="Web-{A098B51E-CECD-4DC5-88A7-739192A967A8}" dt="2022-04-28T16:20:25.809" v="123"/>
          <ac:spMkLst>
            <pc:docMk/>
            <pc:sldMk cId="2660128964" sldId="257"/>
            <ac:spMk id="25" creationId="{3A5B4632-C963-4296-86F0-79AA9EA5AE98}"/>
          </ac:spMkLst>
        </pc:spChg>
        <pc:spChg chg="add del">
          <ac:chgData name="Katie McGrath" userId="S::kgmcgrat@uvm.edu::7c0e3fa5-b8ad-4038-bcf4-e9f4f87b93a4" providerId="AD" clId="Web-{A098B51E-CECD-4DC5-88A7-739192A967A8}" dt="2022-04-28T16:21:30.423" v="136"/>
          <ac:spMkLst>
            <pc:docMk/>
            <pc:sldMk cId="2660128964" sldId="257"/>
            <ac:spMk id="26" creationId="{DAAE4CDD-124C-4DCF-9584-B6033B545DD5}"/>
          </ac:spMkLst>
        </pc:spChg>
        <pc:spChg chg="add del mod">
          <ac:chgData name="Katie McGrath" userId="S::kgmcgrat@uvm.edu::7c0e3fa5-b8ad-4038-bcf4-e9f4f87b93a4" providerId="AD" clId="Web-{A098B51E-CECD-4DC5-88A7-739192A967A8}" dt="2022-04-28T16:21:30.423" v="136"/>
          <ac:spMkLst>
            <pc:docMk/>
            <pc:sldMk cId="2660128964" sldId="257"/>
            <ac:spMk id="27" creationId="{FF1F2DB5-AE3B-F4DF-F871-E992CFF3E2F9}"/>
          </ac:spMkLst>
        </pc:spChg>
        <pc:spChg chg="add del">
          <ac:chgData name="Katie McGrath" userId="S::kgmcgrat@uvm.edu::7c0e3fa5-b8ad-4038-bcf4-e9f4f87b93a4" providerId="AD" clId="Web-{A098B51E-CECD-4DC5-88A7-739192A967A8}" dt="2022-04-28T16:21:30.423" v="136"/>
          <ac:spMkLst>
            <pc:docMk/>
            <pc:sldMk cId="2660128964" sldId="257"/>
            <ac:spMk id="28" creationId="{081E4A58-353D-44AE-B2FC-2A74E2E400F7}"/>
          </ac:spMkLst>
        </pc:spChg>
        <pc:spChg chg="add del">
          <ac:chgData name="Katie McGrath" userId="S::kgmcgrat@uvm.edu::7c0e3fa5-b8ad-4038-bcf4-e9f4f87b93a4" providerId="AD" clId="Web-{A098B51E-CECD-4DC5-88A7-739192A967A8}" dt="2022-04-28T16:21:24.860" v="133"/>
          <ac:spMkLst>
            <pc:docMk/>
            <pc:sldMk cId="2660128964" sldId="257"/>
            <ac:spMk id="34" creationId="{3A5B4632-C963-4296-86F0-79AA9EA5AE98}"/>
          </ac:spMkLst>
        </pc:spChg>
        <pc:spChg chg="add del">
          <ac:chgData name="Katie McGrath" userId="S::kgmcgrat@uvm.edu::7c0e3fa5-b8ad-4038-bcf4-e9f4f87b93a4" providerId="AD" clId="Web-{A098B51E-CECD-4DC5-88A7-739192A967A8}" dt="2022-04-28T16:20:59.327" v="131"/>
          <ac:spMkLst>
            <pc:docMk/>
            <pc:sldMk cId="2660128964" sldId="257"/>
            <ac:spMk id="35" creationId="{C5E6CFF1-2F42-4E10-9A97-F116F46F53FE}"/>
          </ac:spMkLst>
        </pc:spChg>
        <pc:spChg chg="add del">
          <ac:chgData name="Katie McGrath" userId="S::kgmcgrat@uvm.edu::7c0e3fa5-b8ad-4038-bcf4-e9f4f87b93a4" providerId="AD" clId="Web-{A098B51E-CECD-4DC5-88A7-739192A967A8}" dt="2022-04-28T16:21:30.376" v="135"/>
          <ac:spMkLst>
            <pc:docMk/>
            <pc:sldMk cId="2660128964" sldId="257"/>
            <ac:spMk id="36" creationId="{562DFC44-A40C-4573-9230-B3EDB3EC8EEB}"/>
          </ac:spMkLst>
        </pc:spChg>
        <pc:spChg chg="add del">
          <ac:chgData name="Katie McGrath" userId="S::kgmcgrat@uvm.edu::7c0e3fa5-b8ad-4038-bcf4-e9f4f87b93a4" providerId="AD" clId="Web-{A098B51E-CECD-4DC5-88A7-739192A967A8}" dt="2022-04-28T16:21:30.376" v="135"/>
          <ac:spMkLst>
            <pc:docMk/>
            <pc:sldMk cId="2660128964" sldId="257"/>
            <ac:spMk id="38" creationId="{15589D35-CF9F-4DE9-A792-8571A09E9BC9}"/>
          </ac:spMkLst>
        </pc:spChg>
        <pc:spChg chg="add del">
          <ac:chgData name="Katie McGrath" userId="S::kgmcgrat@uvm.edu::7c0e3fa5-b8ad-4038-bcf4-e9f4f87b93a4" providerId="AD" clId="Web-{A098B51E-CECD-4DC5-88A7-739192A967A8}" dt="2022-04-28T16:21:30.376" v="135"/>
          <ac:spMkLst>
            <pc:docMk/>
            <pc:sldMk cId="2660128964" sldId="257"/>
            <ac:spMk id="41" creationId="{6D1A2CED-DA9B-4CCF-8215-CFC65FE71603}"/>
          </ac:spMkLst>
        </pc:spChg>
        <pc:spChg chg="add del">
          <ac:chgData name="Katie McGrath" userId="S::kgmcgrat@uvm.edu::7c0e3fa5-b8ad-4038-bcf4-e9f4f87b93a4" providerId="AD" clId="Web-{A098B51E-CECD-4DC5-88A7-739192A967A8}" dt="2022-04-28T16:25:10.094" v="154"/>
          <ac:spMkLst>
            <pc:docMk/>
            <pc:sldMk cId="2660128964" sldId="257"/>
            <ac:spMk id="44" creationId="{3A5B4632-C963-4296-86F0-79AA9EA5AE98}"/>
          </ac:spMkLst>
        </pc:spChg>
        <pc:spChg chg="add del">
          <ac:chgData name="Katie McGrath" userId="S::kgmcgrat@uvm.edu::7c0e3fa5-b8ad-4038-bcf4-e9f4f87b93a4" providerId="AD" clId="Web-{A098B51E-CECD-4DC5-88A7-739192A967A8}" dt="2022-04-28T16:23:21.165" v="149"/>
          <ac:spMkLst>
            <pc:docMk/>
            <pc:sldMk cId="2660128964" sldId="257"/>
            <ac:spMk id="50" creationId="{DCC231C8-C761-4B31-9B1C-C6D19248C6B3}"/>
          </ac:spMkLst>
        </pc:spChg>
        <pc:spChg chg="add del">
          <ac:chgData name="Katie McGrath" userId="S::kgmcgrat@uvm.edu::7c0e3fa5-b8ad-4038-bcf4-e9f4f87b93a4" providerId="AD" clId="Web-{A098B51E-CECD-4DC5-88A7-739192A967A8}" dt="2022-04-28T16:23:03.539" v="147"/>
          <ac:spMkLst>
            <pc:docMk/>
            <pc:sldMk cId="2660128964" sldId="257"/>
            <ac:spMk id="52" creationId="{9228552E-C8B1-4A80-8448-0787CE0FC704}"/>
          </ac:spMkLst>
        </pc:spChg>
        <pc:spChg chg="add del">
          <ac:chgData name="Katie McGrath" userId="S::kgmcgrat@uvm.edu::7c0e3fa5-b8ad-4038-bcf4-e9f4f87b93a4" providerId="AD" clId="Web-{A098B51E-CECD-4DC5-88A7-739192A967A8}" dt="2022-04-28T16:24:10.965" v="151"/>
          <ac:spMkLst>
            <pc:docMk/>
            <pc:sldMk cId="2660128964" sldId="257"/>
            <ac:spMk id="56" creationId="{1C091803-41C2-48E0-9228-5148460C7479}"/>
          </ac:spMkLst>
        </pc:spChg>
        <pc:spChg chg="add del">
          <ac:chgData name="Katie McGrath" userId="S::kgmcgrat@uvm.edu::7c0e3fa5-b8ad-4038-bcf4-e9f4f87b93a4" providerId="AD" clId="Web-{A098B51E-CECD-4DC5-88A7-739192A967A8}" dt="2022-04-28T16:24:10.965" v="151"/>
          <ac:spMkLst>
            <pc:docMk/>
            <pc:sldMk cId="2660128964" sldId="257"/>
            <ac:spMk id="57" creationId="{6166C6D1-23AC-49C4-BA07-238E4E9F8CEB}"/>
          </ac:spMkLst>
        </pc:spChg>
        <pc:spChg chg="add del">
          <ac:chgData name="Katie McGrath" userId="S::kgmcgrat@uvm.edu::7c0e3fa5-b8ad-4038-bcf4-e9f4f87b93a4" providerId="AD" clId="Web-{A098B51E-CECD-4DC5-88A7-739192A967A8}" dt="2022-04-28T16:24:10.965" v="151"/>
          <ac:spMkLst>
            <pc:docMk/>
            <pc:sldMk cId="2660128964" sldId="257"/>
            <ac:spMk id="58" creationId="{B775CD93-9DF2-48CB-9F57-1BCA9A46C7FA}"/>
          </ac:spMkLst>
        </pc:spChg>
        <pc:spChg chg="add del">
          <ac:chgData name="Katie McGrath" userId="S::kgmcgrat@uvm.edu::7c0e3fa5-b8ad-4038-bcf4-e9f4f87b93a4" providerId="AD" clId="Web-{A098B51E-CECD-4DC5-88A7-739192A967A8}" dt="2022-04-28T16:24:10.965" v="151"/>
          <ac:spMkLst>
            <pc:docMk/>
            <pc:sldMk cId="2660128964" sldId="257"/>
            <ac:spMk id="59" creationId="{E186B68C-84BC-4A6E-99D1-EE87483C1349}"/>
          </ac:spMkLst>
        </pc:spChg>
        <pc:spChg chg="add del">
          <ac:chgData name="Katie McGrath" userId="S::kgmcgrat@uvm.edu::7c0e3fa5-b8ad-4038-bcf4-e9f4f87b93a4" providerId="AD" clId="Web-{A098B51E-CECD-4DC5-88A7-739192A967A8}" dt="2022-04-28T16:25:10.047" v="153"/>
          <ac:spMkLst>
            <pc:docMk/>
            <pc:sldMk cId="2660128964" sldId="257"/>
            <ac:spMk id="62" creationId="{6C4028FD-8BAA-4A19-BFDE-594D991B7552}"/>
          </ac:spMkLst>
        </pc:spChg>
        <pc:spChg chg="add del">
          <ac:chgData name="Katie McGrath" userId="S::kgmcgrat@uvm.edu::7c0e3fa5-b8ad-4038-bcf4-e9f4f87b93a4" providerId="AD" clId="Web-{A098B51E-CECD-4DC5-88A7-739192A967A8}" dt="2022-04-28T16:29:11.500" v="172"/>
          <ac:spMkLst>
            <pc:docMk/>
            <pc:sldMk cId="2660128964" sldId="257"/>
            <ac:spMk id="65" creationId="{6166C6D1-23AC-49C4-BA07-238E4E9F8CEB}"/>
          </ac:spMkLst>
        </pc:spChg>
        <pc:spChg chg="add del">
          <ac:chgData name="Katie McGrath" userId="S::kgmcgrat@uvm.edu::7c0e3fa5-b8ad-4038-bcf4-e9f4f87b93a4" providerId="AD" clId="Web-{A098B51E-CECD-4DC5-88A7-739192A967A8}" dt="2022-04-28T16:29:11.500" v="172"/>
          <ac:spMkLst>
            <pc:docMk/>
            <pc:sldMk cId="2660128964" sldId="257"/>
            <ac:spMk id="66" creationId="{B775CD93-9DF2-48CB-9F57-1BCA9A46C7FA}"/>
          </ac:spMkLst>
        </pc:spChg>
        <pc:spChg chg="add del">
          <ac:chgData name="Katie McGrath" userId="S::kgmcgrat@uvm.edu::7c0e3fa5-b8ad-4038-bcf4-e9f4f87b93a4" providerId="AD" clId="Web-{A098B51E-CECD-4DC5-88A7-739192A967A8}" dt="2022-04-28T16:29:11.500" v="172"/>
          <ac:spMkLst>
            <pc:docMk/>
            <pc:sldMk cId="2660128964" sldId="257"/>
            <ac:spMk id="67" creationId="{E186B68C-84BC-4A6E-99D1-EE87483C1349}"/>
          </ac:spMkLst>
        </pc:spChg>
        <pc:spChg chg="add del">
          <ac:chgData name="Katie McGrath" userId="S::kgmcgrat@uvm.edu::7c0e3fa5-b8ad-4038-bcf4-e9f4f87b93a4" providerId="AD" clId="Web-{A098B51E-CECD-4DC5-88A7-739192A967A8}" dt="2022-04-28T16:29:11.500" v="172"/>
          <ac:spMkLst>
            <pc:docMk/>
            <pc:sldMk cId="2660128964" sldId="257"/>
            <ac:spMk id="68" creationId="{1C091803-41C2-48E0-9228-5148460C7479}"/>
          </ac:spMkLst>
        </pc:spChg>
        <pc:spChg chg="add del">
          <ac:chgData name="Katie McGrath" userId="S::kgmcgrat@uvm.edu::7c0e3fa5-b8ad-4038-bcf4-e9f4f87b93a4" providerId="AD" clId="Web-{A098B51E-CECD-4DC5-88A7-739192A967A8}" dt="2022-04-28T16:29:11.422" v="171"/>
          <ac:spMkLst>
            <pc:docMk/>
            <pc:sldMk cId="2660128964" sldId="257"/>
            <ac:spMk id="74" creationId="{08E89D5E-1885-4160-AC77-CC471DD1D0DB}"/>
          </ac:spMkLst>
        </pc:spChg>
        <pc:spChg chg="add del">
          <ac:chgData name="Katie McGrath" userId="S::kgmcgrat@uvm.edu::7c0e3fa5-b8ad-4038-bcf4-e9f4f87b93a4" providerId="AD" clId="Web-{A098B51E-CECD-4DC5-88A7-739192A967A8}" dt="2022-04-28T16:30:52.788" v="180"/>
          <ac:spMkLst>
            <pc:docMk/>
            <pc:sldMk cId="2660128964" sldId="257"/>
            <ac:spMk id="99" creationId="{D55CD764-972B-4CA5-A885-53E55C63E174}"/>
          </ac:spMkLst>
        </pc:spChg>
        <pc:spChg chg="add del">
          <ac:chgData name="Katie McGrath" userId="S::kgmcgrat@uvm.edu::7c0e3fa5-b8ad-4038-bcf4-e9f4f87b93a4" providerId="AD" clId="Web-{A098B51E-CECD-4DC5-88A7-739192A967A8}" dt="2022-04-28T16:30:52.788" v="180"/>
          <ac:spMkLst>
            <pc:docMk/>
            <pc:sldMk cId="2660128964" sldId="257"/>
            <ac:spMk id="100" creationId="{E3E51905-F374-4E1A-97CF-B741584B74D5}"/>
          </ac:spMkLst>
        </pc:spChg>
        <pc:spChg chg="add del">
          <ac:chgData name="Katie McGrath" userId="S::kgmcgrat@uvm.edu::7c0e3fa5-b8ad-4038-bcf4-e9f4f87b93a4" providerId="AD" clId="Web-{A098B51E-CECD-4DC5-88A7-739192A967A8}" dt="2022-04-28T16:30:52.788" v="180"/>
          <ac:spMkLst>
            <pc:docMk/>
            <pc:sldMk cId="2660128964" sldId="257"/>
            <ac:spMk id="101" creationId="{34165AB3-7006-4430-BCE3-25476BE13322}"/>
          </ac:spMkLst>
        </pc:spChg>
        <pc:spChg chg="add del">
          <ac:chgData name="Katie McGrath" userId="S::kgmcgrat@uvm.edu::7c0e3fa5-b8ad-4038-bcf4-e9f4f87b93a4" providerId="AD" clId="Web-{A098B51E-CECD-4DC5-88A7-739192A967A8}" dt="2022-04-28T16:30:52.741" v="179"/>
          <ac:spMkLst>
            <pc:docMk/>
            <pc:sldMk cId="2660128964" sldId="257"/>
            <ac:spMk id="106" creationId="{6C4028FD-8BAA-4A19-BFDE-594D991B7552}"/>
          </ac:spMkLst>
        </pc:spChg>
        <pc:spChg chg="add del">
          <ac:chgData name="Katie McGrath" userId="S::kgmcgrat@uvm.edu::7c0e3fa5-b8ad-4038-bcf4-e9f4f87b93a4" providerId="AD" clId="Web-{A098B51E-CECD-4DC5-88A7-739192A967A8}" dt="2022-04-28T16:32:27.576" v="188"/>
          <ac:spMkLst>
            <pc:docMk/>
            <pc:sldMk cId="2660128964" sldId="257"/>
            <ac:spMk id="108" creationId="{955A2079-FA98-4876-80F0-72364A7D2EA4}"/>
          </ac:spMkLst>
        </pc:spChg>
        <pc:spChg chg="add del">
          <ac:chgData name="Katie McGrath" userId="S::kgmcgrat@uvm.edu::7c0e3fa5-b8ad-4038-bcf4-e9f4f87b93a4" providerId="AD" clId="Web-{A098B51E-CECD-4DC5-88A7-739192A967A8}" dt="2022-04-28T16:37:53.441" v="202"/>
          <ac:spMkLst>
            <pc:docMk/>
            <pc:sldMk cId="2660128964" sldId="257"/>
            <ac:spMk id="113" creationId="{955A2079-FA98-4876-80F0-72364A7D2EA4}"/>
          </ac:spMkLst>
        </pc:spChg>
        <pc:spChg chg="add">
          <ac:chgData name="Katie McGrath" userId="S::kgmcgrat@uvm.edu::7c0e3fa5-b8ad-4038-bcf4-e9f4f87b93a4" providerId="AD" clId="Web-{A098B51E-CECD-4DC5-88A7-739192A967A8}" dt="2022-04-28T16:37:53.441" v="202"/>
          <ac:spMkLst>
            <pc:docMk/>
            <pc:sldMk cId="2660128964" sldId="257"/>
            <ac:spMk id="118" creationId="{955A2079-FA98-4876-80F0-72364A7D2EA4}"/>
          </ac:spMkLst>
        </pc:spChg>
        <pc:spChg chg="add del">
          <ac:chgData name="Katie McGrath" userId="S::kgmcgrat@uvm.edu::7c0e3fa5-b8ad-4038-bcf4-e9f4f87b93a4" providerId="AD" clId="Web-{A098B51E-CECD-4DC5-88A7-739192A967A8}" dt="2022-04-28T16:38:02.894" v="204"/>
          <ac:spMkLst>
            <pc:docMk/>
            <pc:sldMk cId="2660128964" sldId="257"/>
            <ac:spMk id="353" creationId="{5117470E-17E5-6E64-BA07-233E3B30A714}"/>
          </ac:spMkLst>
        </pc:spChg>
        <pc:grpChg chg="add del">
          <ac:chgData name="Katie McGrath" userId="S::kgmcgrat@uvm.edu::7c0e3fa5-b8ad-4038-bcf4-e9f4f87b93a4" providerId="AD" clId="Web-{A098B51E-CECD-4DC5-88A7-739192A967A8}" dt="2022-04-28T16:30:52.788" v="180"/>
          <ac:grpSpMkLst>
            <pc:docMk/>
            <pc:sldMk cId="2660128964" sldId="257"/>
            <ac:grpSpMk id="78" creationId="{11999B20-6058-4C55-882E-A1FB050B69DD}"/>
          </ac:grpSpMkLst>
        </pc:grpChg>
        <pc:graphicFrameChg chg="add del">
          <ac:chgData name="Katie McGrath" userId="S::kgmcgrat@uvm.edu::7c0e3fa5-b8ad-4038-bcf4-e9f4f87b93a4" providerId="AD" clId="Web-{A098B51E-CECD-4DC5-88A7-739192A967A8}" dt="2022-04-28T16:20:25.809" v="123"/>
          <ac:graphicFrameMkLst>
            <pc:docMk/>
            <pc:sldMk cId="2660128964" sldId="257"/>
            <ac:graphicFrameMk id="21" creationId="{EB25A1DB-506D-B0AB-2B96-67B0B1911239}"/>
          </ac:graphicFrameMkLst>
        </pc:graphicFrameChg>
        <pc:graphicFrameChg chg="add del">
          <ac:chgData name="Katie McGrath" userId="S::kgmcgrat@uvm.edu::7c0e3fa5-b8ad-4038-bcf4-e9f4f87b93a4" providerId="AD" clId="Web-{A098B51E-CECD-4DC5-88A7-739192A967A8}" dt="2022-04-28T16:20:59.327" v="131"/>
          <ac:graphicFrameMkLst>
            <pc:docMk/>
            <pc:sldMk cId="2660128964" sldId="257"/>
            <ac:graphicFrameMk id="30" creationId="{75FC874A-C164-A397-F421-5FB2F5ED4E97}"/>
          </ac:graphicFrameMkLst>
        </pc:graphicFrameChg>
        <pc:graphicFrameChg chg="add del">
          <ac:chgData name="Katie McGrath" userId="S::kgmcgrat@uvm.edu::7c0e3fa5-b8ad-4038-bcf4-e9f4f87b93a4" providerId="AD" clId="Web-{A098B51E-CECD-4DC5-88A7-739192A967A8}" dt="2022-04-28T16:21:24.860" v="133"/>
          <ac:graphicFrameMkLst>
            <pc:docMk/>
            <pc:sldMk cId="2660128964" sldId="257"/>
            <ac:graphicFrameMk id="39" creationId="{315E545D-FA9C-E730-ECF6-762F26A7F069}"/>
          </ac:graphicFrameMkLst>
        </pc:graphicFrameChg>
        <pc:graphicFrameChg chg="add del">
          <ac:chgData name="Katie McGrath" userId="S::kgmcgrat@uvm.edu::7c0e3fa5-b8ad-4038-bcf4-e9f4f87b93a4" providerId="AD" clId="Web-{A098B51E-CECD-4DC5-88A7-739192A967A8}" dt="2022-04-28T16:21:30.376" v="135"/>
          <ac:graphicFrameMkLst>
            <pc:docMk/>
            <pc:sldMk cId="2660128964" sldId="257"/>
            <ac:graphicFrameMk id="42" creationId="{DEAD9539-C7F2-4D90-124E-D5A4B9C67C1C}"/>
          </ac:graphicFrameMkLst>
        </pc:graphicFrameChg>
        <pc:graphicFrameChg chg="add del">
          <ac:chgData name="Katie McGrath" userId="S::kgmcgrat@uvm.edu::7c0e3fa5-b8ad-4038-bcf4-e9f4f87b93a4" providerId="AD" clId="Web-{A098B51E-CECD-4DC5-88A7-739192A967A8}" dt="2022-04-28T16:25:10.094" v="154"/>
          <ac:graphicFrameMkLst>
            <pc:docMk/>
            <pc:sldMk cId="2660128964" sldId="257"/>
            <ac:graphicFrameMk id="45" creationId="{315E545D-FA9C-E730-ECF6-762F26A7F069}"/>
          </ac:graphicFrameMkLst>
        </pc:graphicFrameChg>
        <pc:graphicFrameChg chg="add del">
          <ac:chgData name="Katie McGrath" userId="S::kgmcgrat@uvm.edu::7c0e3fa5-b8ad-4038-bcf4-e9f4f87b93a4" providerId="AD" clId="Web-{A098B51E-CECD-4DC5-88A7-739192A967A8}" dt="2022-04-28T16:23:03.539" v="147"/>
          <ac:graphicFrameMkLst>
            <pc:docMk/>
            <pc:sldMk cId="2660128964" sldId="257"/>
            <ac:graphicFrameMk id="47" creationId="{0DF6AC27-9560-4EBB-6E23-2EFA68AAB85F}"/>
          </ac:graphicFrameMkLst>
        </pc:graphicFrameChg>
        <pc:graphicFrameChg chg="add del">
          <ac:chgData name="Katie McGrath" userId="S::kgmcgrat@uvm.edu::7c0e3fa5-b8ad-4038-bcf4-e9f4f87b93a4" providerId="AD" clId="Web-{A098B51E-CECD-4DC5-88A7-739192A967A8}" dt="2022-04-28T16:23:21.165" v="149"/>
          <ac:graphicFrameMkLst>
            <pc:docMk/>
            <pc:sldMk cId="2660128964" sldId="257"/>
            <ac:graphicFrameMk id="54" creationId="{315E545D-FA9C-E730-ECF6-762F26A7F069}"/>
          </ac:graphicFrameMkLst>
        </pc:graphicFrameChg>
        <pc:graphicFrameChg chg="add del">
          <ac:chgData name="Katie McGrath" userId="S::kgmcgrat@uvm.edu::7c0e3fa5-b8ad-4038-bcf4-e9f4f87b93a4" providerId="AD" clId="Web-{A098B51E-CECD-4DC5-88A7-739192A967A8}" dt="2022-04-28T16:24:10.965" v="151"/>
          <ac:graphicFrameMkLst>
            <pc:docMk/>
            <pc:sldMk cId="2660128964" sldId="257"/>
            <ac:graphicFrameMk id="60" creationId="{315E545D-FA9C-E730-ECF6-762F26A7F069}"/>
          </ac:graphicFrameMkLst>
        </pc:graphicFrameChg>
        <pc:graphicFrameChg chg="add del">
          <ac:chgData name="Katie McGrath" userId="S::kgmcgrat@uvm.edu::7c0e3fa5-b8ad-4038-bcf4-e9f4f87b93a4" providerId="AD" clId="Web-{A098B51E-CECD-4DC5-88A7-739192A967A8}" dt="2022-04-28T16:25:10.047" v="153"/>
          <ac:graphicFrameMkLst>
            <pc:docMk/>
            <pc:sldMk cId="2660128964" sldId="257"/>
            <ac:graphicFrameMk id="63" creationId="{315E545D-FA9C-E730-ECF6-762F26A7F069}"/>
          </ac:graphicFrameMkLst>
        </pc:graphicFrameChg>
        <pc:graphicFrameChg chg="add mod modGraphic">
          <ac:chgData name="Katie McGrath" userId="S::kgmcgrat@uvm.edu::7c0e3fa5-b8ad-4038-bcf4-e9f4f87b93a4" providerId="AD" clId="Web-{A098B51E-CECD-4DC5-88A7-739192A967A8}" dt="2022-04-28T16:37:53.441" v="202"/>
          <ac:graphicFrameMkLst>
            <pc:docMk/>
            <pc:sldMk cId="2660128964" sldId="257"/>
            <ac:graphicFrameMk id="69" creationId="{315E545D-FA9C-E730-ECF6-762F26A7F069}"/>
          </ac:graphicFrameMkLst>
        </pc:graphicFrameChg>
        <pc:picChg chg="add del">
          <ac:chgData name="Katie McGrath" userId="S::kgmcgrat@uvm.edu::7c0e3fa5-b8ad-4038-bcf4-e9f4f87b93a4" providerId="AD" clId="Web-{A098B51E-CECD-4DC5-88A7-739192A967A8}" dt="2022-04-28T16:20:59.327" v="131"/>
          <ac:picMkLst>
            <pc:docMk/>
            <pc:sldMk cId="2660128964" sldId="257"/>
            <ac:picMk id="31" creationId="{5BE8B53A-8BB0-5064-4D82-E882EC7F89C2}"/>
          </ac:picMkLst>
        </pc:picChg>
        <pc:picChg chg="add del">
          <ac:chgData name="Katie McGrath" userId="S::kgmcgrat@uvm.edu::7c0e3fa5-b8ad-4038-bcf4-e9f4f87b93a4" providerId="AD" clId="Web-{A098B51E-CECD-4DC5-88A7-739192A967A8}" dt="2022-04-28T16:23:03.539" v="147"/>
          <ac:picMkLst>
            <pc:docMk/>
            <pc:sldMk cId="2660128964" sldId="257"/>
            <ac:picMk id="48" creationId="{0F76E22D-BC46-4ACC-CC6F-BC770B687601}"/>
          </ac:picMkLst>
        </pc:picChg>
        <pc:cxnChg chg="add del">
          <ac:chgData name="Katie McGrath" userId="S::kgmcgrat@uvm.edu::7c0e3fa5-b8ad-4038-bcf4-e9f4f87b93a4" providerId="AD" clId="Web-{A098B51E-CECD-4DC5-88A7-739192A967A8}" dt="2022-04-28T16:20:59.327" v="131"/>
          <ac:cxnSpMkLst>
            <pc:docMk/>
            <pc:sldMk cId="2660128964" sldId="257"/>
            <ac:cxnSpMk id="37" creationId="{67182200-4859-4C8D-BCBB-55B245C28BA3}"/>
          </ac:cxnSpMkLst>
        </pc:cxnChg>
        <pc:cxnChg chg="add del">
          <ac:chgData name="Katie McGrath" userId="S::kgmcgrat@uvm.edu::7c0e3fa5-b8ad-4038-bcf4-e9f4f87b93a4" providerId="AD" clId="Web-{A098B51E-CECD-4DC5-88A7-739192A967A8}" dt="2022-04-28T16:29:11.422" v="171"/>
          <ac:cxnSpMkLst>
            <pc:docMk/>
            <pc:sldMk cId="2660128964" sldId="257"/>
            <ac:cxnSpMk id="76" creationId="{550D2BD1-98F9-412D-905B-3A843EF4078B}"/>
          </ac:cxnSpMkLst>
        </pc:cxnChg>
      </pc:sldChg>
      <pc:sldChg chg="addSp delSp modSp mod setBg setClrOvrMap">
        <pc:chgData name="Katie McGrath" userId="S::kgmcgrat@uvm.edu::7c0e3fa5-b8ad-4038-bcf4-e9f4f87b93a4" providerId="AD" clId="Web-{A098B51E-CECD-4DC5-88A7-739192A967A8}" dt="2022-04-28T16:37:26.955" v="201"/>
        <pc:sldMkLst>
          <pc:docMk/>
          <pc:sldMk cId="1430987500" sldId="266"/>
        </pc:sldMkLst>
        <pc:spChg chg="mod">
          <ac:chgData name="Katie McGrath" userId="S::kgmcgrat@uvm.edu::7c0e3fa5-b8ad-4038-bcf4-e9f4f87b93a4" providerId="AD" clId="Web-{A098B51E-CECD-4DC5-88A7-739192A967A8}" dt="2022-04-28T16:37:26.955" v="201"/>
          <ac:spMkLst>
            <pc:docMk/>
            <pc:sldMk cId="1430987500" sldId="266"/>
            <ac:spMk id="2" creationId="{35066C3D-376A-ADE3-E99D-C0FBEF9375C9}"/>
          </ac:spMkLst>
        </pc:spChg>
        <pc:spChg chg="add del mod">
          <ac:chgData name="Katie McGrath" userId="S::kgmcgrat@uvm.edu::7c0e3fa5-b8ad-4038-bcf4-e9f4f87b93a4" providerId="AD" clId="Web-{A098B51E-CECD-4DC5-88A7-739192A967A8}" dt="2022-04-28T16:19:27.290" v="120"/>
          <ac:spMkLst>
            <pc:docMk/>
            <pc:sldMk cId="1430987500" sldId="266"/>
            <ac:spMk id="3" creationId="{9811DB30-3FBC-C352-E84E-F170639B809A}"/>
          </ac:spMkLst>
        </pc:spChg>
        <pc:spChg chg="add del">
          <ac:chgData name="Katie McGrath" userId="S::kgmcgrat@uvm.edu::7c0e3fa5-b8ad-4038-bcf4-e9f4f87b93a4" providerId="AD" clId="Web-{A098B51E-CECD-4DC5-88A7-739192A967A8}" dt="2022-04-28T16:18:55.569" v="111"/>
          <ac:spMkLst>
            <pc:docMk/>
            <pc:sldMk cId="1430987500" sldId="266"/>
            <ac:spMk id="9" creationId="{3A5B4632-C963-4296-86F0-79AA9EA5AE98}"/>
          </ac:spMkLst>
        </pc:spChg>
        <pc:spChg chg="add del">
          <ac:chgData name="Katie McGrath" userId="S::kgmcgrat@uvm.edu::7c0e3fa5-b8ad-4038-bcf4-e9f4f87b93a4" providerId="AD" clId="Web-{A098B51E-CECD-4DC5-88A7-739192A967A8}" dt="2022-04-28T16:19:02.898" v="113"/>
          <ac:spMkLst>
            <pc:docMk/>
            <pc:sldMk cId="1430987500" sldId="266"/>
            <ac:spMk id="11" creationId="{2E80C965-DB6D-4F81-9E9E-B027384D0BD6}"/>
          </ac:spMkLst>
        </pc:spChg>
        <pc:spChg chg="add del">
          <ac:chgData name="Katie McGrath" userId="S::kgmcgrat@uvm.edu::7c0e3fa5-b8ad-4038-bcf4-e9f4f87b93a4" providerId="AD" clId="Web-{A098B51E-CECD-4DC5-88A7-739192A967A8}" dt="2022-04-28T16:19:02.898" v="113"/>
          <ac:spMkLst>
            <pc:docMk/>
            <pc:sldMk cId="1430987500" sldId="266"/>
            <ac:spMk id="12" creationId="{2B566528-1B12-4246-9431-5C2D7D081168}"/>
          </ac:spMkLst>
        </pc:spChg>
        <pc:spChg chg="add del">
          <ac:chgData name="Katie McGrath" userId="S::kgmcgrat@uvm.edu::7c0e3fa5-b8ad-4038-bcf4-e9f4f87b93a4" providerId="AD" clId="Web-{A098B51E-CECD-4DC5-88A7-739192A967A8}" dt="2022-04-28T16:19:02.898" v="113"/>
          <ac:spMkLst>
            <pc:docMk/>
            <pc:sldMk cId="1430987500" sldId="266"/>
            <ac:spMk id="13" creationId="{A580F890-B085-4E95-96AA-55AEBEC5CE6E}"/>
          </ac:spMkLst>
        </pc:spChg>
        <pc:spChg chg="add del">
          <ac:chgData name="Katie McGrath" userId="S::kgmcgrat@uvm.edu::7c0e3fa5-b8ad-4038-bcf4-e9f4f87b93a4" providerId="AD" clId="Web-{A098B51E-CECD-4DC5-88A7-739192A967A8}" dt="2022-04-28T16:19:02.898" v="113"/>
          <ac:spMkLst>
            <pc:docMk/>
            <pc:sldMk cId="1430987500" sldId="266"/>
            <ac:spMk id="15" creationId="{D3F51FEB-38FB-4F6C-9F7B-2F2AFAB65463}"/>
          </ac:spMkLst>
        </pc:spChg>
        <pc:spChg chg="add del">
          <ac:chgData name="Katie McGrath" userId="S::kgmcgrat@uvm.edu::7c0e3fa5-b8ad-4038-bcf4-e9f4f87b93a4" providerId="AD" clId="Web-{A098B51E-CECD-4DC5-88A7-739192A967A8}" dt="2022-04-28T16:19:02.898" v="113"/>
          <ac:spMkLst>
            <pc:docMk/>
            <pc:sldMk cId="1430987500" sldId="266"/>
            <ac:spMk id="17" creationId="{1E547BA6-BAE0-43BB-A7CA-60F69CE252F0}"/>
          </ac:spMkLst>
        </pc:spChg>
        <pc:spChg chg="add del">
          <ac:chgData name="Katie McGrath" userId="S::kgmcgrat@uvm.edu::7c0e3fa5-b8ad-4038-bcf4-e9f4f87b93a4" providerId="AD" clId="Web-{A098B51E-CECD-4DC5-88A7-739192A967A8}" dt="2022-04-28T16:19:09.664" v="117"/>
          <ac:spMkLst>
            <pc:docMk/>
            <pc:sldMk cId="1430987500" sldId="266"/>
            <ac:spMk id="21" creationId="{BACC6370-2D7E-4714-9D71-7542949D7D5D}"/>
          </ac:spMkLst>
        </pc:spChg>
        <pc:spChg chg="add del">
          <ac:chgData name="Katie McGrath" userId="S::kgmcgrat@uvm.edu::7c0e3fa5-b8ad-4038-bcf4-e9f4f87b93a4" providerId="AD" clId="Web-{A098B51E-CECD-4DC5-88A7-739192A967A8}" dt="2022-04-28T16:19:09.664" v="117"/>
          <ac:spMkLst>
            <pc:docMk/>
            <pc:sldMk cId="1430987500" sldId="266"/>
            <ac:spMk id="22" creationId="{256B2C21-A230-48C0-8DF1-C46611373C44}"/>
          </ac:spMkLst>
        </pc:spChg>
        <pc:spChg chg="add del">
          <ac:chgData name="Katie McGrath" userId="S::kgmcgrat@uvm.edu::7c0e3fa5-b8ad-4038-bcf4-e9f4f87b93a4" providerId="AD" clId="Web-{A098B51E-CECD-4DC5-88A7-739192A967A8}" dt="2022-04-28T16:19:09.664" v="117"/>
          <ac:spMkLst>
            <pc:docMk/>
            <pc:sldMk cId="1430987500" sldId="266"/>
            <ac:spMk id="23" creationId="{3847E18C-932D-4C95-AABA-FEC7C9499AD7}"/>
          </ac:spMkLst>
        </pc:spChg>
        <pc:spChg chg="add del">
          <ac:chgData name="Katie McGrath" userId="S::kgmcgrat@uvm.edu::7c0e3fa5-b8ad-4038-bcf4-e9f4f87b93a4" providerId="AD" clId="Web-{A098B51E-CECD-4DC5-88A7-739192A967A8}" dt="2022-04-28T16:19:09.664" v="117"/>
          <ac:spMkLst>
            <pc:docMk/>
            <pc:sldMk cId="1430987500" sldId="266"/>
            <ac:spMk id="24" creationId="{3150CB11-0C61-439E-910F-5787759E72A0}"/>
          </ac:spMkLst>
        </pc:spChg>
        <pc:spChg chg="add del">
          <ac:chgData name="Katie McGrath" userId="S::kgmcgrat@uvm.edu::7c0e3fa5-b8ad-4038-bcf4-e9f4f87b93a4" providerId="AD" clId="Web-{A098B51E-CECD-4DC5-88A7-739192A967A8}" dt="2022-04-28T16:19:09.664" v="117"/>
          <ac:spMkLst>
            <pc:docMk/>
            <pc:sldMk cId="1430987500" sldId="266"/>
            <ac:spMk id="25" creationId="{43F8A58B-5155-44CE-A5FF-7647B47D0A7A}"/>
          </ac:spMkLst>
        </pc:spChg>
        <pc:spChg chg="add del">
          <ac:chgData name="Katie McGrath" userId="S::kgmcgrat@uvm.edu::7c0e3fa5-b8ad-4038-bcf4-e9f4f87b93a4" providerId="AD" clId="Web-{A098B51E-CECD-4DC5-88A7-739192A967A8}" dt="2022-04-28T16:19:09.664" v="117"/>
          <ac:spMkLst>
            <pc:docMk/>
            <pc:sldMk cId="1430987500" sldId="266"/>
            <ac:spMk id="26" creationId="{443F2ACA-E6D6-4028-82DD-F03C262D5DE6}"/>
          </ac:spMkLst>
        </pc:spChg>
        <pc:spChg chg="add del">
          <ac:chgData name="Katie McGrath" userId="S::kgmcgrat@uvm.edu::7c0e3fa5-b8ad-4038-bcf4-e9f4f87b93a4" providerId="AD" clId="Web-{A098B51E-CECD-4DC5-88A7-739192A967A8}" dt="2022-04-28T16:19:27.259" v="119"/>
          <ac:spMkLst>
            <pc:docMk/>
            <pc:sldMk cId="1430987500" sldId="266"/>
            <ac:spMk id="29" creationId="{B775CD93-9DF2-48CB-9F57-1BCA9A46C7FA}"/>
          </ac:spMkLst>
        </pc:spChg>
        <pc:spChg chg="add del">
          <ac:chgData name="Katie McGrath" userId="S::kgmcgrat@uvm.edu::7c0e3fa5-b8ad-4038-bcf4-e9f4f87b93a4" providerId="AD" clId="Web-{A098B51E-CECD-4DC5-88A7-739192A967A8}" dt="2022-04-28T16:19:27.259" v="119"/>
          <ac:spMkLst>
            <pc:docMk/>
            <pc:sldMk cId="1430987500" sldId="266"/>
            <ac:spMk id="30" creationId="{6166C6D1-23AC-49C4-BA07-238E4E9F8CEB}"/>
          </ac:spMkLst>
        </pc:spChg>
        <pc:spChg chg="add del">
          <ac:chgData name="Katie McGrath" userId="S::kgmcgrat@uvm.edu::7c0e3fa5-b8ad-4038-bcf4-e9f4f87b93a4" providerId="AD" clId="Web-{A098B51E-CECD-4DC5-88A7-739192A967A8}" dt="2022-04-28T16:19:27.259" v="119"/>
          <ac:spMkLst>
            <pc:docMk/>
            <pc:sldMk cId="1430987500" sldId="266"/>
            <ac:spMk id="31" creationId="{1C091803-41C2-48E0-9228-5148460C7479}"/>
          </ac:spMkLst>
        </pc:spChg>
        <pc:spChg chg="add del">
          <ac:chgData name="Katie McGrath" userId="S::kgmcgrat@uvm.edu::7c0e3fa5-b8ad-4038-bcf4-e9f4f87b93a4" providerId="AD" clId="Web-{A098B51E-CECD-4DC5-88A7-739192A967A8}" dt="2022-04-28T16:22:33.990" v="145"/>
          <ac:spMkLst>
            <pc:docMk/>
            <pc:sldMk cId="1430987500" sldId="266"/>
            <ac:spMk id="34" creationId="{3A5B4632-C963-4296-86F0-79AA9EA5AE98}"/>
          </ac:spMkLst>
        </pc:spChg>
        <pc:spChg chg="add del">
          <ac:chgData name="Katie McGrath" userId="S::kgmcgrat@uvm.edu::7c0e3fa5-b8ad-4038-bcf4-e9f4f87b93a4" providerId="AD" clId="Web-{A098B51E-CECD-4DC5-88A7-739192A967A8}" dt="2022-04-28T16:22:27.396" v="142"/>
          <ac:spMkLst>
            <pc:docMk/>
            <pc:sldMk cId="1430987500" sldId="266"/>
            <ac:spMk id="37" creationId="{257363FD-7E77-4145-9483-331A807ADF0E}"/>
          </ac:spMkLst>
        </pc:spChg>
        <pc:spChg chg="add del">
          <ac:chgData name="Katie McGrath" userId="S::kgmcgrat@uvm.edu::7c0e3fa5-b8ad-4038-bcf4-e9f4f87b93a4" providerId="AD" clId="Web-{A098B51E-CECD-4DC5-88A7-739192A967A8}" dt="2022-04-28T16:22:33.990" v="144"/>
          <ac:spMkLst>
            <pc:docMk/>
            <pc:sldMk cId="1430987500" sldId="266"/>
            <ac:spMk id="39" creationId="{2B566528-1B12-4246-9431-5C2D7D081168}"/>
          </ac:spMkLst>
        </pc:spChg>
        <pc:spChg chg="add del">
          <ac:chgData name="Katie McGrath" userId="S::kgmcgrat@uvm.edu::7c0e3fa5-b8ad-4038-bcf4-e9f4f87b93a4" providerId="AD" clId="Web-{A098B51E-CECD-4DC5-88A7-739192A967A8}" dt="2022-04-28T16:22:19.364" v="138"/>
          <ac:spMkLst>
            <pc:docMk/>
            <pc:sldMk cId="1430987500" sldId="266"/>
            <ac:spMk id="40" creationId="{AB45A142-4255-493C-8284-5D566C121B10}"/>
          </ac:spMkLst>
        </pc:spChg>
        <pc:spChg chg="add del">
          <ac:chgData name="Katie McGrath" userId="S::kgmcgrat@uvm.edu::7c0e3fa5-b8ad-4038-bcf4-e9f4f87b93a4" providerId="AD" clId="Web-{A098B51E-CECD-4DC5-88A7-739192A967A8}" dt="2022-04-28T16:22:33.990" v="144"/>
          <ac:spMkLst>
            <pc:docMk/>
            <pc:sldMk cId="1430987500" sldId="266"/>
            <ac:spMk id="41" creationId="{2E80C965-DB6D-4F81-9E9E-B027384D0BD6}"/>
          </ac:spMkLst>
        </pc:spChg>
        <pc:spChg chg="add del">
          <ac:chgData name="Katie McGrath" userId="S::kgmcgrat@uvm.edu::7c0e3fa5-b8ad-4038-bcf4-e9f4f87b93a4" providerId="AD" clId="Web-{A098B51E-CECD-4DC5-88A7-739192A967A8}" dt="2022-04-28T16:22:33.990" v="144"/>
          <ac:spMkLst>
            <pc:docMk/>
            <pc:sldMk cId="1430987500" sldId="266"/>
            <ac:spMk id="44" creationId="{A580F890-B085-4E95-96AA-55AEBEC5CE6E}"/>
          </ac:spMkLst>
        </pc:spChg>
        <pc:spChg chg="add del">
          <ac:chgData name="Katie McGrath" userId="S::kgmcgrat@uvm.edu::7c0e3fa5-b8ad-4038-bcf4-e9f4f87b93a4" providerId="AD" clId="Web-{A098B51E-CECD-4DC5-88A7-739192A967A8}" dt="2022-04-28T16:22:33.990" v="144"/>
          <ac:spMkLst>
            <pc:docMk/>
            <pc:sldMk cId="1430987500" sldId="266"/>
            <ac:spMk id="46" creationId="{D3F51FEB-38FB-4F6C-9F7B-2F2AFAB65463}"/>
          </ac:spMkLst>
        </pc:spChg>
        <pc:spChg chg="add del">
          <ac:chgData name="Katie McGrath" userId="S::kgmcgrat@uvm.edu::7c0e3fa5-b8ad-4038-bcf4-e9f4f87b93a4" providerId="AD" clId="Web-{A098B51E-CECD-4DC5-88A7-739192A967A8}" dt="2022-04-28T16:22:33.990" v="144"/>
          <ac:spMkLst>
            <pc:docMk/>
            <pc:sldMk cId="1430987500" sldId="266"/>
            <ac:spMk id="48" creationId="{1E547BA6-BAE0-43BB-A7CA-60F69CE252F0}"/>
          </ac:spMkLst>
        </pc:spChg>
        <pc:spChg chg="add del">
          <ac:chgData name="Katie McGrath" userId="S::kgmcgrat@uvm.edu::7c0e3fa5-b8ad-4038-bcf4-e9f4f87b93a4" providerId="AD" clId="Web-{A098B51E-CECD-4DC5-88A7-739192A967A8}" dt="2022-04-28T16:27:00.523" v="160"/>
          <ac:spMkLst>
            <pc:docMk/>
            <pc:sldMk cId="1430987500" sldId="266"/>
            <ac:spMk id="50" creationId="{AB45A142-4255-493C-8284-5D566C121B10}"/>
          </ac:spMkLst>
        </pc:spChg>
        <pc:spChg chg="add del">
          <ac:chgData name="Katie McGrath" userId="S::kgmcgrat@uvm.edu::7c0e3fa5-b8ad-4038-bcf4-e9f4f87b93a4" providerId="AD" clId="Web-{A098B51E-CECD-4DC5-88A7-739192A967A8}" dt="2022-04-28T16:28:22.153" v="169"/>
          <ac:spMkLst>
            <pc:docMk/>
            <pc:sldMk cId="1430987500" sldId="266"/>
            <ac:spMk id="56" creationId="{9228552E-C8B1-4A80-8448-0787CE0FC704}"/>
          </ac:spMkLst>
        </pc:spChg>
        <pc:spChg chg="add del">
          <ac:chgData name="Katie McGrath" userId="S::kgmcgrat@uvm.edu::7c0e3fa5-b8ad-4038-bcf4-e9f4f87b93a4" providerId="AD" clId="Web-{A098B51E-CECD-4DC5-88A7-739192A967A8}" dt="2022-04-28T16:32:56.374" v="189"/>
          <ac:spMkLst>
            <pc:docMk/>
            <pc:sldMk cId="1430987500" sldId="266"/>
            <ac:spMk id="61" creationId="{2E442304-DDBD-4F7B-8017-36BCC863FB40}"/>
          </ac:spMkLst>
        </pc:spChg>
        <pc:spChg chg="add del">
          <ac:chgData name="Katie McGrath" userId="S::kgmcgrat@uvm.edu::7c0e3fa5-b8ad-4038-bcf4-e9f4f87b93a4" providerId="AD" clId="Web-{A098B51E-CECD-4DC5-88A7-739192A967A8}" dt="2022-04-28T16:28:08.402" v="166"/>
          <ac:spMkLst>
            <pc:docMk/>
            <pc:sldMk cId="1430987500" sldId="266"/>
            <ac:spMk id="62" creationId="{C5E6CFF1-2F42-4E10-9A97-F116F46F53FE}"/>
          </ac:spMkLst>
        </pc:spChg>
        <pc:spChg chg="add del">
          <ac:chgData name="Katie McGrath" userId="S::kgmcgrat@uvm.edu::7c0e3fa5-b8ad-4038-bcf4-e9f4f87b93a4" providerId="AD" clId="Web-{A098B51E-CECD-4DC5-88A7-739192A967A8}" dt="2022-04-28T16:32:56.374" v="189"/>
          <ac:spMkLst>
            <pc:docMk/>
            <pc:sldMk cId="1430987500" sldId="266"/>
            <ac:spMk id="63" creationId="{5E107275-3853-46FD-A241-DE4355A42675}"/>
          </ac:spMkLst>
        </pc:spChg>
        <pc:spChg chg="add del">
          <ac:chgData name="Katie McGrath" userId="S::kgmcgrat@uvm.edu::7c0e3fa5-b8ad-4038-bcf4-e9f4f87b93a4" providerId="AD" clId="Web-{A098B51E-CECD-4DC5-88A7-739192A967A8}" dt="2022-04-28T16:28:22.091" v="168"/>
          <ac:spMkLst>
            <pc:docMk/>
            <pc:sldMk cId="1430987500" sldId="266"/>
            <ac:spMk id="66" creationId="{9228552E-C8B1-4A80-8448-0787CE0FC704}"/>
          </ac:spMkLst>
        </pc:spChg>
        <pc:spChg chg="add del">
          <ac:chgData name="Katie McGrath" userId="S::kgmcgrat@uvm.edu::7c0e3fa5-b8ad-4038-bcf4-e9f4f87b93a4" providerId="AD" clId="Web-{A098B51E-CECD-4DC5-88A7-739192A967A8}" dt="2022-04-28T16:35:33.463" v="192"/>
          <ac:spMkLst>
            <pc:docMk/>
            <pc:sldMk cId="1430987500" sldId="266"/>
            <ac:spMk id="68" creationId="{6C4028FD-8BAA-4A19-BFDE-594D991B7552}"/>
          </ac:spMkLst>
        </pc:spChg>
        <pc:spChg chg="add del">
          <ac:chgData name="Katie McGrath" userId="S::kgmcgrat@uvm.edu::7c0e3fa5-b8ad-4038-bcf4-e9f4f87b93a4" providerId="AD" clId="Web-{A098B51E-CECD-4DC5-88A7-739192A967A8}" dt="2022-04-28T16:35:52.542" v="195"/>
          <ac:spMkLst>
            <pc:docMk/>
            <pc:sldMk cId="1430987500" sldId="266"/>
            <ac:spMk id="73" creationId="{5628E5CB-913B-4378-97CE-18C9F6410C53}"/>
          </ac:spMkLst>
        </pc:spChg>
        <pc:spChg chg="add del">
          <ac:chgData name="Katie McGrath" userId="S::kgmcgrat@uvm.edu::7c0e3fa5-b8ad-4038-bcf4-e9f4f87b93a4" providerId="AD" clId="Web-{A098B51E-CECD-4DC5-88A7-739192A967A8}" dt="2022-04-28T16:37:26.955" v="201"/>
          <ac:spMkLst>
            <pc:docMk/>
            <pc:sldMk cId="1430987500" sldId="266"/>
            <ac:spMk id="78" creationId="{955A2079-FA98-4876-80F0-72364A7D2EA4}"/>
          </ac:spMkLst>
        </pc:spChg>
        <pc:spChg chg="add">
          <ac:chgData name="Katie McGrath" userId="S::kgmcgrat@uvm.edu::7c0e3fa5-b8ad-4038-bcf4-e9f4f87b93a4" providerId="AD" clId="Web-{A098B51E-CECD-4DC5-88A7-739192A967A8}" dt="2022-04-28T16:37:26.955" v="201"/>
          <ac:spMkLst>
            <pc:docMk/>
            <pc:sldMk cId="1430987500" sldId="266"/>
            <ac:spMk id="83" creationId="{6C4028FD-8BAA-4A19-BFDE-594D991B7552}"/>
          </ac:spMkLst>
        </pc:spChg>
        <pc:spChg chg="add del">
          <ac:chgData name="Katie McGrath" userId="S::kgmcgrat@uvm.edu::7c0e3fa5-b8ad-4038-bcf4-e9f4f87b93a4" providerId="AD" clId="Web-{A098B51E-CECD-4DC5-88A7-739192A967A8}" dt="2022-04-28T16:37:12.594" v="200"/>
          <ac:spMkLst>
            <pc:docMk/>
            <pc:sldMk cId="1430987500" sldId="266"/>
            <ac:spMk id="307" creationId="{8867F1C7-26E2-4466-21A7-836FE8B0C8EB}"/>
          </ac:spMkLst>
        </pc:spChg>
        <pc:graphicFrameChg chg="add del">
          <ac:chgData name="Katie McGrath" userId="S::kgmcgrat@uvm.edu::7c0e3fa5-b8ad-4038-bcf4-e9f4f87b93a4" providerId="AD" clId="Web-{A098B51E-CECD-4DC5-88A7-739192A967A8}" dt="2022-04-28T16:18:55.569" v="111"/>
          <ac:graphicFrameMkLst>
            <pc:docMk/>
            <pc:sldMk cId="1430987500" sldId="266"/>
            <ac:graphicFrameMk id="5" creationId="{8D77F512-00B6-A3DB-5D6A-1A5774D2D492}"/>
          </ac:graphicFrameMkLst>
        </pc:graphicFrameChg>
        <pc:graphicFrameChg chg="add del">
          <ac:chgData name="Katie McGrath" userId="S::kgmcgrat@uvm.edu::7c0e3fa5-b8ad-4038-bcf4-e9f4f87b93a4" providerId="AD" clId="Web-{A098B51E-CECD-4DC5-88A7-739192A967A8}" dt="2022-04-28T16:19:02.898" v="113"/>
          <ac:graphicFrameMkLst>
            <pc:docMk/>
            <pc:sldMk cId="1430987500" sldId="266"/>
            <ac:graphicFrameMk id="14" creationId="{69D3DA1B-7E48-8635-E9D1-EFD1F192B0B3}"/>
          </ac:graphicFrameMkLst>
        </pc:graphicFrameChg>
        <pc:graphicFrameChg chg="add del">
          <ac:chgData name="Katie McGrath" userId="S::kgmcgrat@uvm.edu::7c0e3fa5-b8ad-4038-bcf4-e9f4f87b93a4" providerId="AD" clId="Web-{A098B51E-CECD-4DC5-88A7-739192A967A8}" dt="2022-04-28T16:19:07.164" v="115"/>
          <ac:graphicFrameMkLst>
            <pc:docMk/>
            <pc:sldMk cId="1430987500" sldId="266"/>
            <ac:graphicFrameMk id="19" creationId="{94E3875A-ED0F-7BEB-EBC4-2095D8DE5701}"/>
          </ac:graphicFrameMkLst>
        </pc:graphicFrameChg>
        <pc:graphicFrameChg chg="add del">
          <ac:chgData name="Katie McGrath" userId="S::kgmcgrat@uvm.edu::7c0e3fa5-b8ad-4038-bcf4-e9f4f87b93a4" providerId="AD" clId="Web-{A098B51E-CECD-4DC5-88A7-739192A967A8}" dt="2022-04-28T16:19:09.664" v="117"/>
          <ac:graphicFrameMkLst>
            <pc:docMk/>
            <pc:sldMk cId="1430987500" sldId="266"/>
            <ac:graphicFrameMk id="27" creationId="{373CC580-757D-0C36-0F6A-310A5CECA228}"/>
          </ac:graphicFrameMkLst>
        </pc:graphicFrameChg>
        <pc:graphicFrameChg chg="add del">
          <ac:chgData name="Katie McGrath" userId="S::kgmcgrat@uvm.edu::7c0e3fa5-b8ad-4038-bcf4-e9f4f87b93a4" providerId="AD" clId="Web-{A098B51E-CECD-4DC5-88A7-739192A967A8}" dt="2022-04-28T16:19:27.259" v="119"/>
          <ac:graphicFrameMkLst>
            <pc:docMk/>
            <pc:sldMk cId="1430987500" sldId="266"/>
            <ac:graphicFrameMk id="32" creationId="{25411661-058D-E27D-5101-144595EC3E54}"/>
          </ac:graphicFrameMkLst>
        </pc:graphicFrameChg>
        <pc:graphicFrameChg chg="add mod modGraphic">
          <ac:chgData name="Katie McGrath" userId="S::kgmcgrat@uvm.edu::7c0e3fa5-b8ad-4038-bcf4-e9f4f87b93a4" providerId="AD" clId="Web-{A098B51E-CECD-4DC5-88A7-739192A967A8}" dt="2022-04-28T16:37:26.955" v="201"/>
          <ac:graphicFrameMkLst>
            <pc:docMk/>
            <pc:sldMk cId="1430987500" sldId="266"/>
            <ac:graphicFrameMk id="35" creationId="{8D77F512-00B6-A3DB-5D6A-1A5774D2D492}"/>
          </ac:graphicFrameMkLst>
        </pc:graphicFrameChg>
        <pc:picChg chg="add del">
          <ac:chgData name="Katie McGrath" userId="S::kgmcgrat@uvm.edu::7c0e3fa5-b8ad-4038-bcf4-e9f4f87b93a4" providerId="AD" clId="Web-{A098B51E-CECD-4DC5-88A7-739192A967A8}" dt="2022-04-28T16:28:08.402" v="166"/>
          <ac:picMkLst>
            <pc:docMk/>
            <pc:sldMk cId="1430987500" sldId="266"/>
            <ac:picMk id="58" creationId="{0F8C4D85-C23B-B74C-3746-13509776B2F5}"/>
          </ac:picMkLst>
        </pc:picChg>
        <pc:cxnChg chg="add del">
          <ac:chgData name="Katie McGrath" userId="S::kgmcgrat@uvm.edu::7c0e3fa5-b8ad-4038-bcf4-e9f4f87b93a4" providerId="AD" clId="Web-{A098B51E-CECD-4DC5-88A7-739192A967A8}" dt="2022-04-28T16:22:19.364" v="138"/>
          <ac:cxnSpMkLst>
            <pc:docMk/>
            <pc:sldMk cId="1430987500" sldId="266"/>
            <ac:cxnSpMk id="42" creationId="{38FB9660-F42F-4313-BBC4-47C007FE484C}"/>
          </ac:cxnSpMkLst>
        </pc:cxnChg>
        <pc:cxnChg chg="add del">
          <ac:chgData name="Katie McGrath" userId="S::kgmcgrat@uvm.edu::7c0e3fa5-b8ad-4038-bcf4-e9f4f87b93a4" providerId="AD" clId="Web-{A098B51E-CECD-4DC5-88A7-739192A967A8}" dt="2022-04-28T16:27:00.523" v="160"/>
          <ac:cxnSpMkLst>
            <pc:docMk/>
            <pc:sldMk cId="1430987500" sldId="266"/>
            <ac:cxnSpMk id="51" creationId="{38FB9660-F42F-4313-BBC4-47C007FE484C}"/>
          </ac:cxnSpMkLst>
        </pc:cxnChg>
        <pc:cxnChg chg="add del">
          <ac:chgData name="Katie McGrath" userId="S::kgmcgrat@uvm.edu::7c0e3fa5-b8ad-4038-bcf4-e9f4f87b93a4" providerId="AD" clId="Web-{A098B51E-CECD-4DC5-88A7-739192A967A8}" dt="2022-04-28T16:28:08.402" v="166"/>
          <ac:cxnSpMkLst>
            <pc:docMk/>
            <pc:sldMk cId="1430987500" sldId="266"/>
            <ac:cxnSpMk id="64" creationId="{67182200-4859-4C8D-BCBB-55B245C28BA3}"/>
          </ac:cxnSpMkLst>
        </pc:cxnChg>
      </pc:sldChg>
    </pc:docChg>
  </pc:docChgLst>
  <pc:docChgLst>
    <pc:chgData name="Sydney Hinckley" userId="S::shinckle@uvm.edu::6ab3ad36-cea2-43b3-a1e1-f2b040534e35" providerId="AD" clId="Web-{F4CE4307-763E-42E0-A843-A0B7008BC6DC}"/>
    <pc:docChg chg="addSld modSld">
      <pc:chgData name="Sydney Hinckley" userId="S::shinckle@uvm.edu::6ab3ad36-cea2-43b3-a1e1-f2b040534e35" providerId="AD" clId="Web-{F4CE4307-763E-42E0-A843-A0B7008BC6DC}" dt="2022-04-21T22:53:21.181" v="9" actId="20577"/>
      <pc:docMkLst>
        <pc:docMk/>
      </pc:docMkLst>
      <pc:sldChg chg="modSp">
        <pc:chgData name="Sydney Hinckley" userId="S::shinckle@uvm.edu::6ab3ad36-cea2-43b3-a1e1-f2b040534e35" providerId="AD" clId="Web-{F4CE4307-763E-42E0-A843-A0B7008BC6DC}" dt="2022-04-21T22:52:56.650" v="0" actId="20577"/>
        <pc:sldMkLst>
          <pc:docMk/>
          <pc:sldMk cId="39088018" sldId="264"/>
        </pc:sldMkLst>
        <pc:spChg chg="mod">
          <ac:chgData name="Sydney Hinckley" userId="S::shinckle@uvm.edu::6ab3ad36-cea2-43b3-a1e1-f2b040534e35" providerId="AD" clId="Web-{F4CE4307-763E-42E0-A843-A0B7008BC6DC}" dt="2022-04-21T22:52:56.650" v="0" actId="20577"/>
          <ac:spMkLst>
            <pc:docMk/>
            <pc:sldMk cId="39088018" sldId="264"/>
            <ac:spMk id="2" creationId="{FF2F789F-9BDE-8718-927F-18CC8C199AD4}"/>
          </ac:spMkLst>
        </pc:spChg>
      </pc:sldChg>
      <pc:sldChg chg="modSp new">
        <pc:chgData name="Sydney Hinckley" userId="S::shinckle@uvm.edu::6ab3ad36-cea2-43b3-a1e1-f2b040534e35" providerId="AD" clId="Web-{F4CE4307-763E-42E0-A843-A0B7008BC6DC}" dt="2022-04-21T22:53:21.181" v="9" actId="20577"/>
        <pc:sldMkLst>
          <pc:docMk/>
          <pc:sldMk cId="2604804813" sldId="265"/>
        </pc:sldMkLst>
        <pc:spChg chg="mod">
          <ac:chgData name="Sydney Hinckley" userId="S::shinckle@uvm.edu::6ab3ad36-cea2-43b3-a1e1-f2b040534e35" providerId="AD" clId="Web-{F4CE4307-763E-42E0-A843-A0B7008BC6DC}" dt="2022-04-21T22:53:21.181" v="9" actId="20577"/>
          <ac:spMkLst>
            <pc:docMk/>
            <pc:sldMk cId="2604804813" sldId="265"/>
            <ac:spMk id="2" creationId="{76411F88-2590-AD15-6AD1-E0778A1D2F09}"/>
          </ac:spMkLst>
        </pc:spChg>
      </pc:sldChg>
    </pc:docChg>
  </pc:docChgLst>
  <pc:docChgLst>
    <pc:chgData name="Sydney Hinckley" userId="S::shinckle@uvm.edu::6ab3ad36-cea2-43b3-a1e1-f2b040534e35" providerId="AD" clId="Web-{05A003E3-987A-4D6B-AB7F-A6097AF0428A}"/>
    <pc:docChg chg="modSld">
      <pc:chgData name="Sydney Hinckley" userId="S::shinckle@uvm.edu::6ab3ad36-cea2-43b3-a1e1-f2b040534e35" providerId="AD" clId="Web-{05A003E3-987A-4D6B-AB7F-A6097AF0428A}" dt="2022-04-24T17:16:00.192" v="41"/>
      <pc:docMkLst>
        <pc:docMk/>
      </pc:docMkLst>
      <pc:sldChg chg="modSp">
        <pc:chgData name="Sydney Hinckley" userId="S::shinckle@uvm.edu::6ab3ad36-cea2-43b3-a1e1-f2b040534e35" providerId="AD" clId="Web-{05A003E3-987A-4D6B-AB7F-A6097AF0428A}" dt="2022-04-24T17:13:49.996" v="34" actId="20577"/>
        <pc:sldMkLst>
          <pc:docMk/>
          <pc:sldMk cId="2660128964" sldId="257"/>
        </pc:sldMkLst>
        <pc:spChg chg="mod">
          <ac:chgData name="Sydney Hinckley" userId="S::shinckle@uvm.edu::6ab3ad36-cea2-43b3-a1e1-f2b040534e35" providerId="AD" clId="Web-{05A003E3-987A-4D6B-AB7F-A6097AF0428A}" dt="2022-04-24T17:13:49.996" v="34" actId="20577"/>
          <ac:spMkLst>
            <pc:docMk/>
            <pc:sldMk cId="2660128964" sldId="257"/>
            <ac:spMk id="3" creationId="{136EB3BA-F485-76C7-895F-C675A77F7988}"/>
          </ac:spMkLst>
        </pc:spChg>
      </pc:sldChg>
      <pc:sldChg chg="addSp modSp">
        <pc:chgData name="Sydney Hinckley" userId="S::shinckle@uvm.edu::6ab3ad36-cea2-43b3-a1e1-f2b040534e35" providerId="AD" clId="Web-{05A003E3-987A-4D6B-AB7F-A6097AF0428A}" dt="2022-04-24T17:12:15.943" v="24" actId="20577"/>
        <pc:sldMkLst>
          <pc:docMk/>
          <pc:sldMk cId="3813635480" sldId="261"/>
        </pc:sldMkLst>
        <pc:spChg chg="mod">
          <ac:chgData name="Sydney Hinckley" userId="S::shinckle@uvm.edu::6ab3ad36-cea2-43b3-a1e1-f2b040534e35" providerId="AD" clId="Web-{05A003E3-987A-4D6B-AB7F-A6097AF0428A}" dt="2022-04-24T17:12:15.943" v="24" actId="20577"/>
          <ac:spMkLst>
            <pc:docMk/>
            <pc:sldMk cId="3813635480" sldId="261"/>
            <ac:spMk id="3" creationId="{136EB3BA-F485-76C7-895F-C675A77F7988}"/>
          </ac:spMkLst>
        </pc:spChg>
        <pc:spChg chg="add">
          <ac:chgData name="Sydney Hinckley" userId="S::shinckle@uvm.edu::6ab3ad36-cea2-43b3-a1e1-f2b040534e35" providerId="AD" clId="Web-{05A003E3-987A-4D6B-AB7F-A6097AF0428A}" dt="2022-04-24T17:12:12.740" v="23"/>
          <ac:spMkLst>
            <pc:docMk/>
            <pc:sldMk cId="3813635480" sldId="261"/>
            <ac:spMk id="4" creationId="{EAC8CD66-F0F1-5604-24A9-369870850C6F}"/>
          </ac:spMkLst>
        </pc:spChg>
      </pc:sldChg>
      <pc:sldChg chg="modSp">
        <pc:chgData name="Sydney Hinckley" userId="S::shinckle@uvm.edu::6ab3ad36-cea2-43b3-a1e1-f2b040534e35" providerId="AD" clId="Web-{05A003E3-987A-4D6B-AB7F-A6097AF0428A}" dt="2022-04-24T17:12:43.117" v="29" actId="20577"/>
        <pc:sldMkLst>
          <pc:docMk/>
          <pc:sldMk cId="1507336313" sldId="262"/>
        </pc:sldMkLst>
        <pc:spChg chg="mod">
          <ac:chgData name="Sydney Hinckley" userId="S::shinckle@uvm.edu::6ab3ad36-cea2-43b3-a1e1-f2b040534e35" providerId="AD" clId="Web-{05A003E3-987A-4D6B-AB7F-A6097AF0428A}" dt="2022-04-24T17:12:43.117" v="29" actId="20577"/>
          <ac:spMkLst>
            <pc:docMk/>
            <pc:sldMk cId="1507336313" sldId="262"/>
            <ac:spMk id="3" creationId="{136EB3BA-F485-76C7-895F-C675A77F7988}"/>
          </ac:spMkLst>
        </pc:spChg>
      </pc:sldChg>
      <pc:sldChg chg="delCm">
        <pc:chgData name="Sydney Hinckley" userId="S::shinckle@uvm.edu::6ab3ad36-cea2-43b3-a1e1-f2b040534e35" providerId="AD" clId="Web-{05A003E3-987A-4D6B-AB7F-A6097AF0428A}" dt="2022-04-24T17:15:53.723" v="40"/>
        <pc:sldMkLst>
          <pc:docMk/>
          <pc:sldMk cId="1387081705" sldId="263"/>
        </pc:sldMkLst>
      </pc:sldChg>
      <pc:sldChg chg="delCm">
        <pc:chgData name="Sydney Hinckley" userId="S::shinckle@uvm.edu::6ab3ad36-cea2-43b3-a1e1-f2b040534e35" providerId="AD" clId="Web-{05A003E3-987A-4D6B-AB7F-A6097AF0428A}" dt="2022-04-24T17:16:00.192" v="41"/>
        <pc:sldMkLst>
          <pc:docMk/>
          <pc:sldMk cId="39088018" sldId="264"/>
        </pc:sldMkLst>
      </pc:sldChg>
      <pc:sldChg chg="modSp">
        <pc:chgData name="Sydney Hinckley" userId="S::shinckle@uvm.edu::6ab3ad36-cea2-43b3-a1e1-f2b040534e35" providerId="AD" clId="Web-{05A003E3-987A-4D6B-AB7F-A6097AF0428A}" dt="2022-04-24T17:10:45.359" v="22" actId="20577"/>
        <pc:sldMkLst>
          <pc:docMk/>
          <pc:sldMk cId="2604804813" sldId="265"/>
        </pc:sldMkLst>
        <pc:spChg chg="mod">
          <ac:chgData name="Sydney Hinckley" userId="S::shinckle@uvm.edu::6ab3ad36-cea2-43b3-a1e1-f2b040534e35" providerId="AD" clId="Web-{05A003E3-987A-4D6B-AB7F-A6097AF0428A}" dt="2022-04-24T17:10:45.359" v="22" actId="20577"/>
          <ac:spMkLst>
            <pc:docMk/>
            <pc:sldMk cId="2604804813" sldId="265"/>
            <ac:spMk id="3" creationId="{C891E2EA-98B2-9982-256F-07728401DB18}"/>
          </ac:spMkLst>
        </pc:spChg>
      </pc:sldChg>
      <pc:sldChg chg="modSp">
        <pc:chgData name="Sydney Hinckley" userId="S::shinckle@uvm.edu::6ab3ad36-cea2-43b3-a1e1-f2b040534e35" providerId="AD" clId="Web-{05A003E3-987A-4D6B-AB7F-A6097AF0428A}" dt="2022-04-24T17:14:08.700" v="39" actId="20577"/>
        <pc:sldMkLst>
          <pc:docMk/>
          <pc:sldMk cId="1430987500" sldId="266"/>
        </pc:sldMkLst>
        <pc:spChg chg="mod">
          <ac:chgData name="Sydney Hinckley" userId="S::shinckle@uvm.edu::6ab3ad36-cea2-43b3-a1e1-f2b040534e35" providerId="AD" clId="Web-{05A003E3-987A-4D6B-AB7F-A6097AF0428A}" dt="2022-04-24T17:14:08.700" v="39" actId="20577"/>
          <ac:spMkLst>
            <pc:docMk/>
            <pc:sldMk cId="1430987500" sldId="266"/>
            <ac:spMk id="3" creationId="{9811DB30-3FBC-C352-E84E-F170639B809A}"/>
          </ac:spMkLst>
        </pc:spChg>
      </pc:sldChg>
    </pc:docChg>
  </pc:docChgLst>
  <pc:docChgLst>
    <pc:chgData name="Noah Gilbert-Fuller" userId="S::njgilber@uvm.edu::1bbdb428-d625-47d1-b2c9-565cff119a21" providerId="AD" clId="Web-{7FF6A61A-DCD9-4C32-A9B1-8035B858DC5B}"/>
    <pc:docChg chg="modSld">
      <pc:chgData name="Noah Gilbert-Fuller" userId="S::njgilber@uvm.edu::1bbdb428-d625-47d1-b2c9-565cff119a21" providerId="AD" clId="Web-{7FF6A61A-DCD9-4C32-A9B1-8035B858DC5B}" dt="2022-04-25T15:14:27.987" v="0" actId="20577"/>
      <pc:docMkLst>
        <pc:docMk/>
      </pc:docMkLst>
      <pc:sldChg chg="modSp">
        <pc:chgData name="Noah Gilbert-Fuller" userId="S::njgilber@uvm.edu::1bbdb428-d625-47d1-b2c9-565cff119a21" providerId="AD" clId="Web-{7FF6A61A-DCD9-4C32-A9B1-8035B858DC5B}" dt="2022-04-25T15:14:27.987" v="0" actId="20577"/>
        <pc:sldMkLst>
          <pc:docMk/>
          <pc:sldMk cId="3813635480" sldId="261"/>
        </pc:sldMkLst>
        <pc:spChg chg="mod">
          <ac:chgData name="Noah Gilbert-Fuller" userId="S::njgilber@uvm.edu::1bbdb428-d625-47d1-b2c9-565cff119a21" providerId="AD" clId="Web-{7FF6A61A-DCD9-4C32-A9B1-8035B858DC5B}" dt="2022-04-25T15:14:27.987" v="0" actId="20577"/>
          <ac:spMkLst>
            <pc:docMk/>
            <pc:sldMk cId="3813635480" sldId="261"/>
            <ac:spMk id="3" creationId="{136EB3BA-F485-76C7-895F-C675A77F7988}"/>
          </ac:spMkLst>
        </pc:spChg>
      </pc:sldChg>
    </pc:docChg>
  </pc:docChgLst>
  <pc:docChgLst>
    <pc:chgData name="Noah Gilbert-Fuller" userId="S::njgilber@uvm.edu::1bbdb428-d625-47d1-b2c9-565cff119a21" providerId="AD" clId="Web-{ECF3F98E-2029-43BA-95CC-4BE8D361CD98}"/>
    <pc:docChg chg="modSld">
      <pc:chgData name="Noah Gilbert-Fuller" userId="S::njgilber@uvm.edu::1bbdb428-d625-47d1-b2c9-565cff119a21" providerId="AD" clId="Web-{ECF3F98E-2029-43BA-95CC-4BE8D361CD98}" dt="2022-04-24T19:35:04.402" v="494" actId="1076"/>
      <pc:docMkLst>
        <pc:docMk/>
      </pc:docMkLst>
      <pc:sldChg chg="addSp delSp modSp">
        <pc:chgData name="Noah Gilbert-Fuller" userId="S::njgilber@uvm.edu::1bbdb428-d625-47d1-b2c9-565cff119a21" providerId="AD" clId="Web-{ECF3F98E-2029-43BA-95CC-4BE8D361CD98}" dt="2022-04-24T19:35:04.402" v="494" actId="1076"/>
        <pc:sldMkLst>
          <pc:docMk/>
          <pc:sldMk cId="3813635480" sldId="261"/>
        </pc:sldMkLst>
        <pc:spChg chg="mod">
          <ac:chgData name="Noah Gilbert-Fuller" userId="S::njgilber@uvm.edu::1bbdb428-d625-47d1-b2c9-565cff119a21" providerId="AD" clId="Web-{ECF3F98E-2029-43BA-95CC-4BE8D361CD98}" dt="2022-04-24T19:34:23.042" v="485" actId="20577"/>
          <ac:spMkLst>
            <pc:docMk/>
            <pc:sldMk cId="3813635480" sldId="261"/>
            <ac:spMk id="3" creationId="{136EB3BA-F485-76C7-895F-C675A77F7988}"/>
          </ac:spMkLst>
        </pc:spChg>
        <pc:spChg chg="del">
          <ac:chgData name="Noah Gilbert-Fuller" userId="S::njgilber@uvm.edu::1bbdb428-d625-47d1-b2c9-565cff119a21" providerId="AD" clId="Web-{ECF3F98E-2029-43BA-95CC-4BE8D361CD98}" dt="2022-04-24T19:10:17.320" v="215"/>
          <ac:spMkLst>
            <pc:docMk/>
            <pc:sldMk cId="3813635480" sldId="261"/>
            <ac:spMk id="4" creationId="{EAC8CD66-F0F1-5604-24A9-369870850C6F}"/>
          </ac:spMkLst>
        </pc:spChg>
        <pc:spChg chg="add mod">
          <ac:chgData name="Noah Gilbert-Fuller" userId="S::njgilber@uvm.edu::1bbdb428-d625-47d1-b2c9-565cff119a21" providerId="AD" clId="Web-{ECF3F98E-2029-43BA-95CC-4BE8D361CD98}" dt="2022-04-24T19:34:41.167" v="490" actId="1076"/>
          <ac:spMkLst>
            <pc:docMk/>
            <pc:sldMk cId="3813635480" sldId="261"/>
            <ac:spMk id="5" creationId="{7F5EF591-FCD4-A80B-C794-027B6AD360EE}"/>
          </ac:spMkLst>
        </pc:spChg>
        <pc:picChg chg="add mod">
          <ac:chgData name="Noah Gilbert-Fuller" userId="S::njgilber@uvm.edu::1bbdb428-d625-47d1-b2c9-565cff119a21" providerId="AD" clId="Web-{ECF3F98E-2029-43BA-95CC-4BE8D361CD98}" dt="2022-04-24T19:35:04.402" v="494" actId="1076"/>
          <ac:picMkLst>
            <pc:docMk/>
            <pc:sldMk cId="3813635480" sldId="261"/>
            <ac:picMk id="6" creationId="{8349EE31-1311-0282-A438-A6ACE6826526}"/>
          </ac:picMkLst>
        </pc:picChg>
      </pc:sldChg>
      <pc:sldChg chg="addSp modSp">
        <pc:chgData name="Noah Gilbert-Fuller" userId="S::njgilber@uvm.edu::1bbdb428-d625-47d1-b2c9-565cff119a21" providerId="AD" clId="Web-{ECF3F98E-2029-43BA-95CC-4BE8D361CD98}" dt="2022-04-24T18:24:22.520" v="214" actId="1076"/>
        <pc:sldMkLst>
          <pc:docMk/>
          <pc:sldMk cId="1507336313" sldId="262"/>
        </pc:sldMkLst>
        <pc:spChg chg="mod">
          <ac:chgData name="Noah Gilbert-Fuller" userId="S::njgilber@uvm.edu::1bbdb428-d625-47d1-b2c9-565cff119a21" providerId="AD" clId="Web-{ECF3F98E-2029-43BA-95CC-4BE8D361CD98}" dt="2022-04-24T18:08:37.345" v="8" actId="14100"/>
          <ac:spMkLst>
            <pc:docMk/>
            <pc:sldMk cId="1507336313" sldId="262"/>
            <ac:spMk id="3" creationId="{136EB3BA-F485-76C7-895F-C675A77F7988}"/>
          </ac:spMkLst>
        </pc:spChg>
        <pc:spChg chg="add mod">
          <ac:chgData name="Noah Gilbert-Fuller" userId="S::njgilber@uvm.edu::1bbdb428-d625-47d1-b2c9-565cff119a21" providerId="AD" clId="Web-{ECF3F98E-2029-43BA-95CC-4BE8D361CD98}" dt="2022-04-24T18:14:15.764" v="153" actId="1076"/>
          <ac:spMkLst>
            <pc:docMk/>
            <pc:sldMk cId="1507336313" sldId="262"/>
            <ac:spMk id="4" creationId="{52C06C57-8395-8725-693F-113E7ADCC6C1}"/>
          </ac:spMkLst>
        </pc:spChg>
        <pc:spChg chg="add mod">
          <ac:chgData name="Noah Gilbert-Fuller" userId="S::njgilber@uvm.edu::1bbdb428-d625-47d1-b2c9-565cff119a21" providerId="AD" clId="Web-{ECF3F98E-2029-43BA-95CC-4BE8D361CD98}" dt="2022-04-24T18:24:22.520" v="214" actId="1076"/>
          <ac:spMkLst>
            <pc:docMk/>
            <pc:sldMk cId="1507336313" sldId="262"/>
            <ac:spMk id="5" creationId="{294EBAF3-F79A-C6DC-FABA-44A06E4B8185}"/>
          </ac:spMkLst>
        </pc:spChg>
        <pc:picChg chg="add mod">
          <ac:chgData name="Noah Gilbert-Fuller" userId="S::njgilber@uvm.edu::1bbdb428-d625-47d1-b2c9-565cff119a21" providerId="AD" clId="Web-{ECF3F98E-2029-43BA-95CC-4BE8D361CD98}" dt="2022-04-24T18:24:13.238" v="213" actId="1076"/>
          <ac:picMkLst>
            <pc:docMk/>
            <pc:sldMk cId="1507336313" sldId="262"/>
            <ac:picMk id="6" creationId="{4180C266-3BA3-FEA1-64E9-AD7CCB834653}"/>
          </ac:picMkLst>
        </pc:picChg>
      </pc:sldChg>
    </pc:docChg>
  </pc:docChgLst>
  <pc:docChgLst>
    <pc:chgData name="Katie McGrath" userId="S::kgmcgrat@uvm.edu::7c0e3fa5-b8ad-4038-bcf4-e9f4f87b93a4" providerId="AD" clId="Web-{A20C0CEC-0D88-4C55-B9F6-BEA4115B8EAD}"/>
    <pc:docChg chg="modSld">
      <pc:chgData name="Katie McGrath" userId="S::kgmcgrat@uvm.edu::7c0e3fa5-b8ad-4038-bcf4-e9f4f87b93a4" providerId="AD" clId="Web-{A20C0CEC-0D88-4C55-B9F6-BEA4115B8EAD}" dt="2022-04-28T16:48:27.446" v="9"/>
      <pc:docMkLst>
        <pc:docMk/>
      </pc:docMkLst>
      <pc:sldChg chg="addSp delSp modSp">
        <pc:chgData name="Katie McGrath" userId="S::kgmcgrat@uvm.edu::7c0e3fa5-b8ad-4038-bcf4-e9f4f87b93a4" providerId="AD" clId="Web-{A20C0CEC-0D88-4C55-B9F6-BEA4115B8EAD}" dt="2022-04-28T16:48:27.446" v="9"/>
        <pc:sldMkLst>
          <pc:docMk/>
          <pc:sldMk cId="1430987500" sldId="266"/>
        </pc:sldMkLst>
        <pc:spChg chg="del">
          <ac:chgData name="Katie McGrath" userId="S::kgmcgrat@uvm.edu::7c0e3fa5-b8ad-4038-bcf4-e9f4f87b93a4" providerId="AD" clId="Web-{A20C0CEC-0D88-4C55-B9F6-BEA4115B8EAD}" dt="2022-04-28T16:47:17.241" v="0"/>
          <ac:spMkLst>
            <pc:docMk/>
            <pc:sldMk cId="1430987500" sldId="266"/>
            <ac:spMk id="83" creationId="{6C4028FD-8BAA-4A19-BFDE-594D991B7552}"/>
          </ac:spMkLst>
        </pc:spChg>
        <pc:spChg chg="add">
          <ac:chgData name="Katie McGrath" userId="S::kgmcgrat@uvm.edu::7c0e3fa5-b8ad-4038-bcf4-e9f4f87b93a4" providerId="AD" clId="Web-{A20C0CEC-0D88-4C55-B9F6-BEA4115B8EAD}" dt="2022-04-28T16:47:17.241" v="0"/>
          <ac:spMkLst>
            <pc:docMk/>
            <pc:sldMk cId="1430987500" sldId="266"/>
            <ac:spMk id="88" creationId="{6C4028FD-8BAA-4A19-BFDE-594D991B7552}"/>
          </ac:spMkLst>
        </pc:spChg>
        <pc:graphicFrameChg chg="mod modGraphic">
          <ac:chgData name="Katie McGrath" userId="S::kgmcgrat@uvm.edu::7c0e3fa5-b8ad-4038-bcf4-e9f4f87b93a4" providerId="AD" clId="Web-{A20C0CEC-0D88-4C55-B9F6-BEA4115B8EAD}" dt="2022-04-28T16:48:27.446" v="9"/>
          <ac:graphicFrameMkLst>
            <pc:docMk/>
            <pc:sldMk cId="1430987500" sldId="266"/>
            <ac:graphicFrameMk id="35" creationId="{8D77F512-00B6-A3DB-5D6A-1A5774D2D492}"/>
          </ac:graphicFrameMkLst>
        </pc:graphicFrameChg>
      </pc:sldChg>
    </pc:docChg>
  </pc:docChgLst>
  <pc:docChgLst>
    <pc:chgData name="Katie McGrath" userId="S::kgmcgrat@uvm.edu::7c0e3fa5-b8ad-4038-bcf4-e9f4f87b93a4" providerId="AD" clId="Web-{E3C88568-EB98-4367-B62E-38DD8F44928F}"/>
    <pc:docChg chg="modSld">
      <pc:chgData name="Katie McGrath" userId="S::kgmcgrat@uvm.edu::7c0e3fa5-b8ad-4038-bcf4-e9f4f87b93a4" providerId="AD" clId="Web-{E3C88568-EB98-4367-B62E-38DD8F44928F}" dt="2022-04-25T15:40:59.864" v="4" actId="20577"/>
      <pc:docMkLst>
        <pc:docMk/>
      </pc:docMkLst>
      <pc:sldChg chg="modSp">
        <pc:chgData name="Katie McGrath" userId="S::kgmcgrat@uvm.edu::7c0e3fa5-b8ad-4038-bcf4-e9f4f87b93a4" providerId="AD" clId="Web-{E3C88568-EB98-4367-B62E-38DD8F44928F}" dt="2022-04-25T15:39:21.283" v="1" actId="20577"/>
        <pc:sldMkLst>
          <pc:docMk/>
          <pc:sldMk cId="109857222" sldId="256"/>
        </pc:sldMkLst>
        <pc:spChg chg="mod">
          <ac:chgData name="Katie McGrath" userId="S::kgmcgrat@uvm.edu::7c0e3fa5-b8ad-4038-bcf4-e9f4f87b93a4" providerId="AD" clId="Web-{E3C88568-EB98-4367-B62E-38DD8F44928F}" dt="2022-04-25T15:39:21.283" v="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Katie McGrath" userId="S::kgmcgrat@uvm.edu::7c0e3fa5-b8ad-4038-bcf4-e9f4f87b93a4" providerId="AD" clId="Web-{E3C88568-EB98-4367-B62E-38DD8F44928F}" dt="2022-04-25T15:40:59.864" v="4" actId="20577"/>
        <pc:sldMkLst>
          <pc:docMk/>
          <pc:sldMk cId="2660128964" sldId="257"/>
        </pc:sldMkLst>
        <pc:spChg chg="mod">
          <ac:chgData name="Katie McGrath" userId="S::kgmcgrat@uvm.edu::7c0e3fa5-b8ad-4038-bcf4-e9f4f87b93a4" providerId="AD" clId="Web-{E3C88568-EB98-4367-B62E-38DD8F44928F}" dt="2022-04-25T15:40:59.864" v="4" actId="20577"/>
          <ac:spMkLst>
            <pc:docMk/>
            <pc:sldMk cId="2660128964" sldId="257"/>
            <ac:spMk id="19" creationId="{FF1F2DB5-AE3B-F4DF-F871-E992CFF3E2F9}"/>
          </ac:spMkLst>
        </pc:spChg>
      </pc:sldChg>
    </pc:docChg>
  </pc:docChgLst>
  <pc:docChgLst>
    <pc:chgData name="Katie McGrath" userId="S::kgmcgrat@uvm.edu::7c0e3fa5-b8ad-4038-bcf4-e9f4f87b93a4" providerId="AD" clId="Web-{77F9EB39-AE45-4A8F-8F86-D983D02C78D8}"/>
    <pc:docChg chg="addSld delSld modSld sldOrd">
      <pc:chgData name="Katie McGrath" userId="S::kgmcgrat@uvm.edu::7c0e3fa5-b8ad-4038-bcf4-e9f4f87b93a4" providerId="AD" clId="Web-{77F9EB39-AE45-4A8F-8F86-D983D02C78D8}" dt="2022-04-24T17:15:53.186" v="49" actId="20577"/>
      <pc:docMkLst>
        <pc:docMk/>
      </pc:docMkLst>
      <pc:sldChg chg="addSp modSp">
        <pc:chgData name="Katie McGrath" userId="S::kgmcgrat@uvm.edu::7c0e3fa5-b8ad-4038-bcf4-e9f4f87b93a4" providerId="AD" clId="Web-{77F9EB39-AE45-4A8F-8F86-D983D02C78D8}" dt="2022-04-24T17:13:58.819" v="29" actId="20577"/>
        <pc:sldMkLst>
          <pc:docMk/>
          <pc:sldMk cId="2660128964" sldId="257"/>
        </pc:sldMkLst>
        <pc:spChg chg="add mod">
          <ac:chgData name="Katie McGrath" userId="S::kgmcgrat@uvm.edu::7c0e3fa5-b8ad-4038-bcf4-e9f4f87b93a4" providerId="AD" clId="Web-{77F9EB39-AE45-4A8F-8F86-D983D02C78D8}" dt="2022-04-24T17:13:58.819" v="29" actId="20577"/>
          <ac:spMkLst>
            <pc:docMk/>
            <pc:sldMk cId="2660128964" sldId="257"/>
            <ac:spMk id="4" creationId="{D40305DF-583D-DF6A-8558-69D7EEA30466}"/>
          </ac:spMkLst>
        </pc:spChg>
      </pc:sldChg>
      <pc:sldChg chg="del">
        <pc:chgData name="Katie McGrath" userId="S::kgmcgrat@uvm.edu::7c0e3fa5-b8ad-4038-bcf4-e9f4f87b93a4" providerId="AD" clId="Web-{77F9EB39-AE45-4A8F-8F86-D983D02C78D8}" dt="2022-04-24T17:13:59.866" v="30"/>
        <pc:sldMkLst>
          <pc:docMk/>
          <pc:sldMk cId="1970292120" sldId="258"/>
        </pc:sldMkLst>
      </pc:sldChg>
      <pc:sldChg chg="del">
        <pc:chgData name="Katie McGrath" userId="S::kgmcgrat@uvm.edu::7c0e3fa5-b8ad-4038-bcf4-e9f4f87b93a4" providerId="AD" clId="Web-{77F9EB39-AE45-4A8F-8F86-D983D02C78D8}" dt="2022-04-24T17:13:22.051" v="6"/>
        <pc:sldMkLst>
          <pc:docMk/>
          <pc:sldMk cId="736116587" sldId="259"/>
        </pc:sldMkLst>
      </pc:sldChg>
      <pc:sldChg chg="modSp">
        <pc:chgData name="Katie McGrath" userId="S::kgmcgrat@uvm.edu::7c0e3fa5-b8ad-4038-bcf4-e9f4f87b93a4" providerId="AD" clId="Web-{77F9EB39-AE45-4A8F-8F86-D983D02C78D8}" dt="2022-04-24T17:12:44.236" v="3" actId="20577"/>
        <pc:sldMkLst>
          <pc:docMk/>
          <pc:sldMk cId="3063741938" sldId="260"/>
        </pc:sldMkLst>
        <pc:spChg chg="mod">
          <ac:chgData name="Katie McGrath" userId="S::kgmcgrat@uvm.edu::7c0e3fa5-b8ad-4038-bcf4-e9f4f87b93a4" providerId="AD" clId="Web-{77F9EB39-AE45-4A8F-8F86-D983D02C78D8}" dt="2022-04-24T17:12:44.236" v="3" actId="20577"/>
          <ac:spMkLst>
            <pc:docMk/>
            <pc:sldMk cId="3063741938" sldId="260"/>
            <ac:spMk id="2" creationId="{FF2F789F-9BDE-8718-927F-18CC8C199AD4}"/>
          </ac:spMkLst>
        </pc:spChg>
      </pc:sldChg>
      <pc:sldChg chg="modSp">
        <pc:chgData name="Katie McGrath" userId="S::kgmcgrat@uvm.edu::7c0e3fa5-b8ad-4038-bcf4-e9f4f87b93a4" providerId="AD" clId="Web-{77F9EB39-AE45-4A8F-8F86-D983D02C78D8}" dt="2022-04-24T17:15:53.186" v="49" actId="20577"/>
        <pc:sldMkLst>
          <pc:docMk/>
          <pc:sldMk cId="3813635480" sldId="261"/>
        </pc:sldMkLst>
        <pc:spChg chg="mod">
          <ac:chgData name="Katie McGrath" userId="S::kgmcgrat@uvm.edu::7c0e3fa5-b8ad-4038-bcf4-e9f4f87b93a4" providerId="AD" clId="Web-{77F9EB39-AE45-4A8F-8F86-D983D02C78D8}" dt="2022-04-24T17:15:06.402" v="44" actId="20577"/>
          <ac:spMkLst>
            <pc:docMk/>
            <pc:sldMk cId="3813635480" sldId="261"/>
            <ac:spMk id="2" creationId="{FF2F789F-9BDE-8718-927F-18CC8C199AD4}"/>
          </ac:spMkLst>
        </pc:spChg>
        <pc:spChg chg="mod">
          <ac:chgData name="Katie McGrath" userId="S::kgmcgrat@uvm.edu::7c0e3fa5-b8ad-4038-bcf4-e9f4f87b93a4" providerId="AD" clId="Web-{77F9EB39-AE45-4A8F-8F86-D983D02C78D8}" dt="2022-04-24T17:15:53.186" v="49" actId="20577"/>
          <ac:spMkLst>
            <pc:docMk/>
            <pc:sldMk cId="3813635480" sldId="261"/>
            <ac:spMk id="3" creationId="{136EB3BA-F485-76C7-895F-C675A77F7988}"/>
          </ac:spMkLst>
        </pc:spChg>
      </pc:sldChg>
      <pc:sldChg chg="ord">
        <pc:chgData name="Katie McGrath" userId="S::kgmcgrat@uvm.edu::7c0e3fa5-b8ad-4038-bcf4-e9f4f87b93a4" providerId="AD" clId="Web-{77F9EB39-AE45-4A8F-8F86-D983D02C78D8}" dt="2022-04-24T17:09:00.206" v="0"/>
        <pc:sldMkLst>
          <pc:docMk/>
          <pc:sldMk cId="39088018" sldId="264"/>
        </pc:sldMkLst>
      </pc:sldChg>
      <pc:sldChg chg="modSp new">
        <pc:chgData name="Katie McGrath" userId="S::kgmcgrat@uvm.edu::7c0e3fa5-b8ad-4038-bcf4-e9f4f87b93a4" providerId="AD" clId="Web-{77F9EB39-AE45-4A8F-8F86-D983D02C78D8}" dt="2022-04-24T17:12:48.362" v="5" actId="20577"/>
        <pc:sldMkLst>
          <pc:docMk/>
          <pc:sldMk cId="1430987500" sldId="266"/>
        </pc:sldMkLst>
        <pc:spChg chg="mod">
          <ac:chgData name="Katie McGrath" userId="S::kgmcgrat@uvm.edu::7c0e3fa5-b8ad-4038-bcf4-e9f4f87b93a4" providerId="AD" clId="Web-{77F9EB39-AE45-4A8F-8F86-D983D02C78D8}" dt="2022-04-24T17:12:48.362" v="5" actId="20577"/>
          <ac:spMkLst>
            <pc:docMk/>
            <pc:sldMk cId="1430987500" sldId="266"/>
            <ac:spMk id="2" creationId="{35066C3D-376A-ADE3-E99D-C0FBEF9375C9}"/>
          </ac:spMkLst>
        </pc:spChg>
      </pc:sldChg>
    </pc:docChg>
  </pc:docChgLst>
  <pc:docChgLst>
    <pc:chgData name="Maddie Russell" userId="S::mrusse12@uvm.edu::662c7d30-5776-47c7-a36f-2ac08a2ec8dc" providerId="AD" clId="Web-{B836A9EE-04A9-4139-B986-8716D338FA4E}"/>
    <pc:docChg chg="modSld">
      <pc:chgData name="Maddie Russell" userId="S::mrusse12@uvm.edu::662c7d30-5776-47c7-a36f-2ac08a2ec8dc" providerId="AD" clId="Web-{B836A9EE-04A9-4139-B986-8716D338FA4E}" dt="2022-04-24T21:23:22.267" v="3" actId="1076"/>
      <pc:docMkLst>
        <pc:docMk/>
      </pc:docMkLst>
      <pc:sldChg chg="modSp">
        <pc:chgData name="Maddie Russell" userId="S::mrusse12@uvm.edu::662c7d30-5776-47c7-a36f-2ac08a2ec8dc" providerId="AD" clId="Web-{B836A9EE-04A9-4139-B986-8716D338FA4E}" dt="2022-04-24T21:23:22.267" v="3" actId="1076"/>
        <pc:sldMkLst>
          <pc:docMk/>
          <pc:sldMk cId="2604804813" sldId="265"/>
        </pc:sldMkLst>
        <pc:spChg chg="mod">
          <ac:chgData name="Maddie Russell" userId="S::mrusse12@uvm.edu::662c7d30-5776-47c7-a36f-2ac08a2ec8dc" providerId="AD" clId="Web-{B836A9EE-04A9-4139-B986-8716D338FA4E}" dt="2022-04-24T21:23:22.267" v="3" actId="1076"/>
          <ac:spMkLst>
            <pc:docMk/>
            <pc:sldMk cId="2604804813" sldId="265"/>
            <ac:spMk id="3" creationId="{C891E2EA-98B2-9982-256F-07728401DB18}"/>
          </ac:spMkLst>
        </pc:spChg>
      </pc:sldChg>
    </pc:docChg>
  </pc:docChgLst>
  <pc:docChgLst>
    <pc:chgData name="Sydney Hinckley" userId="S::shinckle@uvm.edu::6ab3ad36-cea2-43b3-a1e1-f2b040534e35" providerId="AD" clId="Web-{BDFD852C-68E7-4224-9B3A-1648E08EA487}"/>
    <pc:docChg chg="addSld delSld modSld addMainMaster delMainMaster">
      <pc:chgData name="Sydney Hinckley" userId="S::shinckle@uvm.edu::6ab3ad36-cea2-43b3-a1e1-f2b040534e35" providerId="AD" clId="Web-{BDFD852C-68E7-4224-9B3A-1648E08EA487}" dt="2022-04-20T15:30:36.768" v="64"/>
      <pc:docMkLst>
        <pc:docMk/>
      </pc:docMkLst>
      <pc:sldChg chg="addSp delSp modSp mod setBg modClrScheme addAnim setClrOvrMap delDesignElem chgLayout">
        <pc:chgData name="Sydney Hinckley" userId="S::shinckle@uvm.edu::6ab3ad36-cea2-43b3-a1e1-f2b040534e35" providerId="AD" clId="Web-{BDFD852C-68E7-4224-9B3A-1648E08EA487}" dt="2022-04-20T15:29:29.173" v="62"/>
        <pc:sldMkLst>
          <pc:docMk/>
          <pc:sldMk cId="109857222" sldId="256"/>
        </pc:sldMkLst>
        <pc:spChg chg="mod ord">
          <ac:chgData name="Sydney Hinckley" userId="S::shinckle@uvm.edu::6ab3ad36-cea2-43b3-a1e1-f2b040534e35" providerId="AD" clId="Web-{BDFD852C-68E7-4224-9B3A-1648E08EA487}" dt="2022-04-20T15:29:29.173" v="62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Sydney Hinckley" userId="S::shinckle@uvm.edu::6ab3ad36-cea2-43b3-a1e1-f2b040534e35" providerId="AD" clId="Web-{BDFD852C-68E7-4224-9B3A-1648E08EA487}" dt="2022-04-20T15:29:29.173" v="62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Sydney Hinckley" userId="S::shinckle@uvm.edu::6ab3ad36-cea2-43b3-a1e1-f2b040534e35" providerId="AD" clId="Web-{BDFD852C-68E7-4224-9B3A-1648E08EA487}" dt="2022-04-20T15:25:56.260" v="45"/>
          <ac:spMkLst>
            <pc:docMk/>
            <pc:sldMk cId="109857222" sldId="256"/>
            <ac:spMk id="5" creationId="{F4C5D52E-8579-322E-D482-9C89C97D2B88}"/>
          </ac:spMkLst>
        </pc:spChg>
        <pc:spChg chg="add del">
          <ac:chgData name="Sydney Hinckley" userId="S::shinckle@uvm.edu::6ab3ad36-cea2-43b3-a1e1-f2b040534e35" providerId="AD" clId="Web-{BDFD852C-68E7-4224-9B3A-1648E08EA487}" dt="2022-04-20T15:27:45.513" v="57"/>
          <ac:spMkLst>
            <pc:docMk/>
            <pc:sldMk cId="109857222" sldId="256"/>
            <ac:spMk id="10" creationId="{71B2258F-86CA-4D4D-8270-BC05FCDEBFB3}"/>
          </ac:spMkLst>
        </pc:spChg>
        <pc:picChg chg="add mod ord">
          <ac:chgData name="Sydney Hinckley" userId="S::shinckle@uvm.edu::6ab3ad36-cea2-43b3-a1e1-f2b040534e35" providerId="AD" clId="Web-{BDFD852C-68E7-4224-9B3A-1648E08EA487}" dt="2022-04-20T15:25:56.260" v="45"/>
          <ac:picMkLst>
            <pc:docMk/>
            <pc:sldMk cId="109857222" sldId="256"/>
            <ac:picMk id="4" creationId="{147F7AFA-E021-310C-5E49-F567450C08A0}"/>
          </ac:picMkLst>
        </pc:picChg>
      </pc:sldChg>
      <pc:sldChg chg="addSp delSp modSp mod setBg modClrScheme chgLayout">
        <pc:chgData name="Sydney Hinckley" userId="S::shinckle@uvm.edu::6ab3ad36-cea2-43b3-a1e1-f2b040534e35" providerId="AD" clId="Web-{BDFD852C-68E7-4224-9B3A-1648E08EA487}" dt="2022-04-20T15:30:36.768" v="64"/>
        <pc:sldMkLst>
          <pc:docMk/>
          <pc:sldMk cId="2660128964" sldId="257"/>
        </pc:sldMkLst>
        <pc:spChg chg="mod ord">
          <ac:chgData name="Sydney Hinckley" userId="S::shinckle@uvm.edu::6ab3ad36-cea2-43b3-a1e1-f2b040534e35" providerId="AD" clId="Web-{BDFD852C-68E7-4224-9B3A-1648E08EA487}" dt="2022-04-20T15:30:36.768" v="64"/>
          <ac:spMkLst>
            <pc:docMk/>
            <pc:sldMk cId="2660128964" sldId="257"/>
            <ac:spMk id="2" creationId="{FF2F789F-9BDE-8718-927F-18CC8C199AD4}"/>
          </ac:spMkLst>
        </pc:spChg>
        <pc:spChg chg="mod ord">
          <ac:chgData name="Sydney Hinckley" userId="S::shinckle@uvm.edu::6ab3ad36-cea2-43b3-a1e1-f2b040534e35" providerId="AD" clId="Web-{BDFD852C-68E7-4224-9B3A-1648E08EA487}" dt="2022-04-20T15:30:36.768" v="64"/>
          <ac:spMkLst>
            <pc:docMk/>
            <pc:sldMk cId="2660128964" sldId="257"/>
            <ac:spMk id="3" creationId="{136EB3BA-F485-76C7-895F-C675A77F7988}"/>
          </ac:spMkLst>
        </pc:spChg>
        <pc:spChg chg="add del">
          <ac:chgData name="Sydney Hinckley" userId="S::shinckle@uvm.edu::6ab3ad36-cea2-43b3-a1e1-f2b040534e35" providerId="AD" clId="Web-{BDFD852C-68E7-4224-9B3A-1648E08EA487}" dt="2022-04-20T15:30:36.768" v="64"/>
          <ac:spMkLst>
            <pc:docMk/>
            <pc:sldMk cId="2660128964" sldId="257"/>
            <ac:spMk id="8" creationId="{100EDD19-6802-4EC3-95CE-CFFAB042CFD6}"/>
          </ac:spMkLst>
        </pc:spChg>
        <pc:spChg chg="add del">
          <ac:chgData name="Sydney Hinckley" userId="S::shinckle@uvm.edu::6ab3ad36-cea2-43b3-a1e1-f2b040534e35" providerId="AD" clId="Web-{BDFD852C-68E7-4224-9B3A-1648E08EA487}" dt="2022-04-20T15:30:36.768" v="64"/>
          <ac:spMkLst>
            <pc:docMk/>
            <pc:sldMk cId="2660128964" sldId="257"/>
            <ac:spMk id="10" creationId="{DB17E863-922E-4C26-BD64-E8FD41D28661}"/>
          </ac:spMkLst>
        </pc:spChg>
      </pc:sldChg>
      <pc:sldChg chg="modSp add mod replId modClrScheme chgLayout">
        <pc:chgData name="Sydney Hinckley" userId="S::shinckle@uvm.edu::6ab3ad36-cea2-43b3-a1e1-f2b040534e35" providerId="AD" clId="Web-{BDFD852C-68E7-4224-9B3A-1648E08EA487}" dt="2022-04-20T15:29:29.173" v="62"/>
        <pc:sldMkLst>
          <pc:docMk/>
          <pc:sldMk cId="1970292120" sldId="258"/>
        </pc:sldMkLst>
        <pc:spChg chg="mod ord">
          <ac:chgData name="Sydney Hinckley" userId="S::shinckle@uvm.edu::6ab3ad36-cea2-43b3-a1e1-f2b040534e35" providerId="AD" clId="Web-{BDFD852C-68E7-4224-9B3A-1648E08EA487}" dt="2022-04-20T15:29:29.173" v="62"/>
          <ac:spMkLst>
            <pc:docMk/>
            <pc:sldMk cId="1970292120" sldId="258"/>
            <ac:spMk id="2" creationId="{FF2F789F-9BDE-8718-927F-18CC8C199AD4}"/>
          </ac:spMkLst>
        </pc:spChg>
        <pc:spChg chg="mod ord">
          <ac:chgData name="Sydney Hinckley" userId="S::shinckle@uvm.edu::6ab3ad36-cea2-43b3-a1e1-f2b040534e35" providerId="AD" clId="Web-{BDFD852C-68E7-4224-9B3A-1648E08EA487}" dt="2022-04-20T15:29:29.173" v="62"/>
          <ac:spMkLst>
            <pc:docMk/>
            <pc:sldMk cId="1970292120" sldId="258"/>
            <ac:spMk id="3" creationId="{136EB3BA-F485-76C7-895F-C675A77F7988}"/>
          </ac:spMkLst>
        </pc:spChg>
      </pc:sldChg>
      <pc:sldChg chg="modSp add del mod replId modClrScheme chgLayout">
        <pc:chgData name="Sydney Hinckley" userId="S::shinckle@uvm.edu::6ab3ad36-cea2-43b3-a1e1-f2b040534e35" providerId="AD" clId="Web-{BDFD852C-68E7-4224-9B3A-1648E08EA487}" dt="2022-04-20T15:29:29.173" v="62"/>
        <pc:sldMkLst>
          <pc:docMk/>
          <pc:sldMk cId="736116587" sldId="259"/>
        </pc:sldMkLst>
        <pc:spChg chg="mod ord">
          <ac:chgData name="Sydney Hinckley" userId="S::shinckle@uvm.edu::6ab3ad36-cea2-43b3-a1e1-f2b040534e35" providerId="AD" clId="Web-{BDFD852C-68E7-4224-9B3A-1648E08EA487}" dt="2022-04-20T15:29:29.173" v="62"/>
          <ac:spMkLst>
            <pc:docMk/>
            <pc:sldMk cId="736116587" sldId="259"/>
            <ac:spMk id="2" creationId="{FF2F789F-9BDE-8718-927F-18CC8C199AD4}"/>
          </ac:spMkLst>
        </pc:spChg>
        <pc:spChg chg="mod ord">
          <ac:chgData name="Sydney Hinckley" userId="S::shinckle@uvm.edu::6ab3ad36-cea2-43b3-a1e1-f2b040534e35" providerId="AD" clId="Web-{BDFD852C-68E7-4224-9B3A-1648E08EA487}" dt="2022-04-20T15:29:29.173" v="62"/>
          <ac:spMkLst>
            <pc:docMk/>
            <pc:sldMk cId="736116587" sldId="259"/>
            <ac:spMk id="3" creationId="{136EB3BA-F485-76C7-895F-C675A77F7988}"/>
          </ac:spMkLst>
        </pc:spChg>
      </pc:sldChg>
      <pc:sldChg chg="modSp add mod replId modClrScheme chgLayout">
        <pc:chgData name="Sydney Hinckley" userId="S::shinckle@uvm.edu::6ab3ad36-cea2-43b3-a1e1-f2b040534e35" providerId="AD" clId="Web-{BDFD852C-68E7-4224-9B3A-1648E08EA487}" dt="2022-04-20T15:29:29.173" v="62"/>
        <pc:sldMkLst>
          <pc:docMk/>
          <pc:sldMk cId="3063741938" sldId="260"/>
        </pc:sldMkLst>
        <pc:spChg chg="mod ord">
          <ac:chgData name="Sydney Hinckley" userId="S::shinckle@uvm.edu::6ab3ad36-cea2-43b3-a1e1-f2b040534e35" providerId="AD" clId="Web-{BDFD852C-68E7-4224-9B3A-1648E08EA487}" dt="2022-04-20T15:29:29.173" v="62"/>
          <ac:spMkLst>
            <pc:docMk/>
            <pc:sldMk cId="3063741938" sldId="260"/>
            <ac:spMk id="2" creationId="{FF2F789F-9BDE-8718-927F-18CC8C199AD4}"/>
          </ac:spMkLst>
        </pc:spChg>
        <pc:spChg chg="mod ord">
          <ac:chgData name="Sydney Hinckley" userId="S::shinckle@uvm.edu::6ab3ad36-cea2-43b3-a1e1-f2b040534e35" providerId="AD" clId="Web-{BDFD852C-68E7-4224-9B3A-1648E08EA487}" dt="2022-04-20T15:29:29.173" v="62"/>
          <ac:spMkLst>
            <pc:docMk/>
            <pc:sldMk cId="3063741938" sldId="260"/>
            <ac:spMk id="3" creationId="{136EB3BA-F485-76C7-895F-C675A77F7988}"/>
          </ac:spMkLst>
        </pc:spChg>
      </pc:sldChg>
      <pc:sldChg chg="modSp add mod replId modClrScheme chgLayout">
        <pc:chgData name="Sydney Hinckley" userId="S::shinckle@uvm.edu::6ab3ad36-cea2-43b3-a1e1-f2b040534e35" providerId="AD" clId="Web-{BDFD852C-68E7-4224-9B3A-1648E08EA487}" dt="2022-04-20T15:29:29.173" v="62"/>
        <pc:sldMkLst>
          <pc:docMk/>
          <pc:sldMk cId="3813635480" sldId="261"/>
        </pc:sldMkLst>
        <pc:spChg chg="mod ord">
          <ac:chgData name="Sydney Hinckley" userId="S::shinckle@uvm.edu::6ab3ad36-cea2-43b3-a1e1-f2b040534e35" providerId="AD" clId="Web-{BDFD852C-68E7-4224-9B3A-1648E08EA487}" dt="2022-04-20T15:29:29.173" v="62"/>
          <ac:spMkLst>
            <pc:docMk/>
            <pc:sldMk cId="3813635480" sldId="261"/>
            <ac:spMk id="2" creationId="{FF2F789F-9BDE-8718-927F-18CC8C199AD4}"/>
          </ac:spMkLst>
        </pc:spChg>
        <pc:spChg chg="mod ord">
          <ac:chgData name="Sydney Hinckley" userId="S::shinckle@uvm.edu::6ab3ad36-cea2-43b3-a1e1-f2b040534e35" providerId="AD" clId="Web-{BDFD852C-68E7-4224-9B3A-1648E08EA487}" dt="2022-04-20T15:29:29.173" v="62"/>
          <ac:spMkLst>
            <pc:docMk/>
            <pc:sldMk cId="3813635480" sldId="261"/>
            <ac:spMk id="3" creationId="{136EB3BA-F485-76C7-895F-C675A77F7988}"/>
          </ac:spMkLst>
        </pc:spChg>
      </pc:sldChg>
      <pc:sldChg chg="modSp add mod replId modClrScheme chgLayout">
        <pc:chgData name="Sydney Hinckley" userId="S::shinckle@uvm.edu::6ab3ad36-cea2-43b3-a1e1-f2b040534e35" providerId="AD" clId="Web-{BDFD852C-68E7-4224-9B3A-1648E08EA487}" dt="2022-04-20T15:29:29.173" v="62"/>
        <pc:sldMkLst>
          <pc:docMk/>
          <pc:sldMk cId="1507336313" sldId="262"/>
        </pc:sldMkLst>
        <pc:spChg chg="mod ord">
          <ac:chgData name="Sydney Hinckley" userId="S::shinckle@uvm.edu::6ab3ad36-cea2-43b3-a1e1-f2b040534e35" providerId="AD" clId="Web-{BDFD852C-68E7-4224-9B3A-1648E08EA487}" dt="2022-04-20T15:29:29.173" v="62"/>
          <ac:spMkLst>
            <pc:docMk/>
            <pc:sldMk cId="1507336313" sldId="262"/>
            <ac:spMk id="2" creationId="{FF2F789F-9BDE-8718-927F-18CC8C199AD4}"/>
          </ac:spMkLst>
        </pc:spChg>
        <pc:spChg chg="mod ord">
          <ac:chgData name="Sydney Hinckley" userId="S::shinckle@uvm.edu::6ab3ad36-cea2-43b3-a1e1-f2b040534e35" providerId="AD" clId="Web-{BDFD852C-68E7-4224-9B3A-1648E08EA487}" dt="2022-04-20T15:29:29.173" v="62"/>
          <ac:spMkLst>
            <pc:docMk/>
            <pc:sldMk cId="1507336313" sldId="262"/>
            <ac:spMk id="3" creationId="{136EB3BA-F485-76C7-895F-C675A77F7988}"/>
          </ac:spMkLst>
        </pc:spChg>
      </pc:sldChg>
      <pc:sldChg chg="modSp add mod replId modClrScheme chgLayout">
        <pc:chgData name="Sydney Hinckley" userId="S::shinckle@uvm.edu::6ab3ad36-cea2-43b3-a1e1-f2b040534e35" providerId="AD" clId="Web-{BDFD852C-68E7-4224-9B3A-1648E08EA487}" dt="2022-04-20T15:29:29.173" v="62"/>
        <pc:sldMkLst>
          <pc:docMk/>
          <pc:sldMk cId="1387081705" sldId="263"/>
        </pc:sldMkLst>
        <pc:spChg chg="mod ord">
          <ac:chgData name="Sydney Hinckley" userId="S::shinckle@uvm.edu::6ab3ad36-cea2-43b3-a1e1-f2b040534e35" providerId="AD" clId="Web-{BDFD852C-68E7-4224-9B3A-1648E08EA487}" dt="2022-04-20T15:29:29.173" v="62"/>
          <ac:spMkLst>
            <pc:docMk/>
            <pc:sldMk cId="1387081705" sldId="263"/>
            <ac:spMk id="2" creationId="{FF2F789F-9BDE-8718-927F-18CC8C199AD4}"/>
          </ac:spMkLst>
        </pc:spChg>
        <pc:spChg chg="mod ord">
          <ac:chgData name="Sydney Hinckley" userId="S::shinckle@uvm.edu::6ab3ad36-cea2-43b3-a1e1-f2b040534e35" providerId="AD" clId="Web-{BDFD852C-68E7-4224-9B3A-1648E08EA487}" dt="2022-04-20T15:29:29.173" v="62"/>
          <ac:spMkLst>
            <pc:docMk/>
            <pc:sldMk cId="1387081705" sldId="263"/>
            <ac:spMk id="3" creationId="{136EB3BA-F485-76C7-895F-C675A77F7988}"/>
          </ac:spMkLst>
        </pc:spChg>
      </pc:sldChg>
      <pc:sldChg chg="modSp add mod replId modClrScheme chgLayout">
        <pc:chgData name="Sydney Hinckley" userId="S::shinckle@uvm.edu::6ab3ad36-cea2-43b3-a1e1-f2b040534e35" providerId="AD" clId="Web-{BDFD852C-68E7-4224-9B3A-1648E08EA487}" dt="2022-04-20T15:29:29.173" v="62"/>
        <pc:sldMkLst>
          <pc:docMk/>
          <pc:sldMk cId="39088018" sldId="264"/>
        </pc:sldMkLst>
        <pc:spChg chg="mod ord">
          <ac:chgData name="Sydney Hinckley" userId="S::shinckle@uvm.edu::6ab3ad36-cea2-43b3-a1e1-f2b040534e35" providerId="AD" clId="Web-{BDFD852C-68E7-4224-9B3A-1648E08EA487}" dt="2022-04-20T15:29:29.173" v="62"/>
          <ac:spMkLst>
            <pc:docMk/>
            <pc:sldMk cId="39088018" sldId="264"/>
            <ac:spMk id="2" creationId="{FF2F789F-9BDE-8718-927F-18CC8C199AD4}"/>
          </ac:spMkLst>
        </pc:spChg>
        <pc:spChg chg="mod ord">
          <ac:chgData name="Sydney Hinckley" userId="S::shinckle@uvm.edu::6ab3ad36-cea2-43b3-a1e1-f2b040534e35" providerId="AD" clId="Web-{BDFD852C-68E7-4224-9B3A-1648E08EA487}" dt="2022-04-20T15:29:29.173" v="62"/>
          <ac:spMkLst>
            <pc:docMk/>
            <pc:sldMk cId="39088018" sldId="264"/>
            <ac:spMk id="3" creationId="{136EB3BA-F485-76C7-895F-C675A77F7988}"/>
          </ac:spMkLst>
        </pc:spChg>
      </pc:sldChg>
      <pc:sldMasterChg chg="del delSldLayout">
        <pc:chgData name="Sydney Hinckley" userId="S::shinckle@uvm.edu::6ab3ad36-cea2-43b3-a1e1-f2b040534e35" providerId="AD" clId="Web-{BDFD852C-68E7-4224-9B3A-1648E08EA487}" dt="2022-04-20T15:27:45.513" v="57"/>
        <pc:sldMasterMkLst>
          <pc:docMk/>
          <pc:sldMasterMk cId="2460954070" sldId="2147483660"/>
        </pc:sldMasterMkLst>
        <pc:sldLayoutChg chg="del">
          <pc:chgData name="Sydney Hinckley" userId="S::shinckle@uvm.edu::6ab3ad36-cea2-43b3-a1e1-f2b040534e35" providerId="AD" clId="Web-{BDFD852C-68E7-4224-9B3A-1648E08EA487}" dt="2022-04-20T15:27:45.513" v="57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Sydney Hinckley" userId="S::shinckle@uvm.edu::6ab3ad36-cea2-43b3-a1e1-f2b040534e35" providerId="AD" clId="Web-{BDFD852C-68E7-4224-9B3A-1648E08EA487}" dt="2022-04-20T15:27:45.513" v="57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Sydney Hinckley" userId="S::shinckle@uvm.edu::6ab3ad36-cea2-43b3-a1e1-f2b040534e35" providerId="AD" clId="Web-{BDFD852C-68E7-4224-9B3A-1648E08EA487}" dt="2022-04-20T15:27:45.513" v="57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Sydney Hinckley" userId="S::shinckle@uvm.edu::6ab3ad36-cea2-43b3-a1e1-f2b040534e35" providerId="AD" clId="Web-{BDFD852C-68E7-4224-9B3A-1648E08EA487}" dt="2022-04-20T15:27:45.513" v="57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Sydney Hinckley" userId="S::shinckle@uvm.edu::6ab3ad36-cea2-43b3-a1e1-f2b040534e35" providerId="AD" clId="Web-{BDFD852C-68E7-4224-9B3A-1648E08EA487}" dt="2022-04-20T15:27:45.513" v="57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Sydney Hinckley" userId="S::shinckle@uvm.edu::6ab3ad36-cea2-43b3-a1e1-f2b040534e35" providerId="AD" clId="Web-{BDFD852C-68E7-4224-9B3A-1648E08EA487}" dt="2022-04-20T15:27:45.513" v="57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Sydney Hinckley" userId="S::shinckle@uvm.edu::6ab3ad36-cea2-43b3-a1e1-f2b040534e35" providerId="AD" clId="Web-{BDFD852C-68E7-4224-9B3A-1648E08EA487}" dt="2022-04-20T15:27:45.513" v="57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Sydney Hinckley" userId="S::shinckle@uvm.edu::6ab3ad36-cea2-43b3-a1e1-f2b040534e35" providerId="AD" clId="Web-{BDFD852C-68E7-4224-9B3A-1648E08EA487}" dt="2022-04-20T15:27:45.513" v="57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Sydney Hinckley" userId="S::shinckle@uvm.edu::6ab3ad36-cea2-43b3-a1e1-f2b040534e35" providerId="AD" clId="Web-{BDFD852C-68E7-4224-9B3A-1648E08EA487}" dt="2022-04-20T15:27:45.513" v="57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Sydney Hinckley" userId="S::shinckle@uvm.edu::6ab3ad36-cea2-43b3-a1e1-f2b040534e35" providerId="AD" clId="Web-{BDFD852C-68E7-4224-9B3A-1648E08EA487}" dt="2022-04-20T15:27:45.513" v="57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Sydney Hinckley" userId="S::shinckle@uvm.edu::6ab3ad36-cea2-43b3-a1e1-f2b040534e35" providerId="AD" clId="Web-{BDFD852C-68E7-4224-9B3A-1648E08EA487}" dt="2022-04-20T15:27:45.513" v="57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Sydney Hinckley" userId="S::shinckle@uvm.edu::6ab3ad36-cea2-43b3-a1e1-f2b040534e35" providerId="AD" clId="Web-{BDFD852C-68E7-4224-9B3A-1648E08EA487}" dt="2022-04-20T15:28:03.592" v="58"/>
        <pc:sldMasterMkLst>
          <pc:docMk/>
          <pc:sldMasterMk cId="954868441" sldId="2147483672"/>
        </pc:sldMasterMkLst>
        <pc:sldLayoutChg chg="add del mod replId">
          <pc:chgData name="Sydney Hinckley" userId="S::shinckle@uvm.edu::6ab3ad36-cea2-43b3-a1e1-f2b040534e35" providerId="AD" clId="Web-{BDFD852C-68E7-4224-9B3A-1648E08EA487}" dt="2022-04-20T15:28:03.592" v="58"/>
          <pc:sldLayoutMkLst>
            <pc:docMk/>
            <pc:sldMasterMk cId="954868441" sldId="2147483672"/>
            <pc:sldLayoutMk cId="4233569362" sldId="2147483673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03.592" v="58"/>
          <pc:sldLayoutMkLst>
            <pc:docMk/>
            <pc:sldMasterMk cId="954868441" sldId="2147483672"/>
            <pc:sldLayoutMk cId="3585185999" sldId="2147483674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03.592" v="58"/>
          <pc:sldLayoutMkLst>
            <pc:docMk/>
            <pc:sldMasterMk cId="954868441" sldId="2147483672"/>
            <pc:sldLayoutMk cId="2198852267" sldId="2147483675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03.592" v="58"/>
          <pc:sldLayoutMkLst>
            <pc:docMk/>
            <pc:sldMasterMk cId="954868441" sldId="2147483672"/>
            <pc:sldLayoutMk cId="3203623548" sldId="2147483676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03.592" v="58"/>
          <pc:sldLayoutMkLst>
            <pc:docMk/>
            <pc:sldMasterMk cId="954868441" sldId="2147483672"/>
            <pc:sldLayoutMk cId="4216084480" sldId="2147483677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03.592" v="58"/>
          <pc:sldLayoutMkLst>
            <pc:docMk/>
            <pc:sldMasterMk cId="954868441" sldId="2147483672"/>
            <pc:sldLayoutMk cId="3377079880" sldId="2147483678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03.592" v="58"/>
          <pc:sldLayoutMkLst>
            <pc:docMk/>
            <pc:sldMasterMk cId="954868441" sldId="2147483672"/>
            <pc:sldLayoutMk cId="4109659169" sldId="2147483679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03.592" v="58"/>
          <pc:sldLayoutMkLst>
            <pc:docMk/>
            <pc:sldMasterMk cId="954868441" sldId="2147483672"/>
            <pc:sldLayoutMk cId="2679639083" sldId="2147483680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03.592" v="58"/>
          <pc:sldLayoutMkLst>
            <pc:docMk/>
            <pc:sldMasterMk cId="954868441" sldId="2147483672"/>
            <pc:sldLayoutMk cId="4134480027" sldId="2147483681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03.592" v="58"/>
          <pc:sldLayoutMkLst>
            <pc:docMk/>
            <pc:sldMasterMk cId="954868441" sldId="2147483672"/>
            <pc:sldLayoutMk cId="2141542732" sldId="2147483682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03.592" v="58"/>
          <pc:sldLayoutMkLst>
            <pc:docMk/>
            <pc:sldMasterMk cId="954868441" sldId="2147483672"/>
            <pc:sldLayoutMk cId="1385726263" sldId="2147483683"/>
          </pc:sldLayoutMkLst>
        </pc:sldLayoutChg>
      </pc:sldMasterChg>
      <pc:sldMasterChg chg="add del addSldLayout delSldLayout modSldLayout">
        <pc:chgData name="Sydney Hinckley" userId="S::shinckle@uvm.edu::6ab3ad36-cea2-43b3-a1e1-f2b040534e35" providerId="AD" clId="Web-{BDFD852C-68E7-4224-9B3A-1648E08EA487}" dt="2022-04-20T15:29:09.750" v="61"/>
        <pc:sldMasterMkLst>
          <pc:docMk/>
          <pc:sldMasterMk cId="3621673804" sldId="2147483684"/>
        </pc:sldMasterMkLst>
        <pc:sldLayoutChg chg="add del mod replId">
          <pc:chgData name="Sydney Hinckley" userId="S::shinckle@uvm.edu::6ab3ad36-cea2-43b3-a1e1-f2b040534e35" providerId="AD" clId="Web-{BDFD852C-68E7-4224-9B3A-1648E08EA487}" dt="2022-04-20T15:29:09.750" v="61"/>
          <pc:sldLayoutMkLst>
            <pc:docMk/>
            <pc:sldMasterMk cId="3621673804" sldId="2147483684"/>
            <pc:sldLayoutMk cId="1830927410" sldId="2147483685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09.750" v="61"/>
          <pc:sldLayoutMkLst>
            <pc:docMk/>
            <pc:sldMasterMk cId="3621673804" sldId="2147483684"/>
            <pc:sldLayoutMk cId="144190860" sldId="2147483686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09.750" v="61"/>
          <pc:sldLayoutMkLst>
            <pc:docMk/>
            <pc:sldMasterMk cId="3621673804" sldId="2147483684"/>
            <pc:sldLayoutMk cId="4098264716" sldId="2147483687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09.750" v="61"/>
          <pc:sldLayoutMkLst>
            <pc:docMk/>
            <pc:sldMasterMk cId="3621673804" sldId="2147483684"/>
            <pc:sldLayoutMk cId="3764211200" sldId="2147483688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09.750" v="61"/>
          <pc:sldLayoutMkLst>
            <pc:docMk/>
            <pc:sldMasterMk cId="3621673804" sldId="2147483684"/>
            <pc:sldLayoutMk cId="3948642045" sldId="2147483689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09.750" v="61"/>
          <pc:sldLayoutMkLst>
            <pc:docMk/>
            <pc:sldMasterMk cId="3621673804" sldId="2147483684"/>
            <pc:sldLayoutMk cId="1998892138" sldId="2147483690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09.750" v="61"/>
          <pc:sldLayoutMkLst>
            <pc:docMk/>
            <pc:sldMasterMk cId="3621673804" sldId="2147483684"/>
            <pc:sldLayoutMk cId="3229382414" sldId="2147483691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09.750" v="61"/>
          <pc:sldLayoutMkLst>
            <pc:docMk/>
            <pc:sldMasterMk cId="3621673804" sldId="2147483684"/>
            <pc:sldLayoutMk cId="1787137544" sldId="2147483692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09.750" v="61"/>
          <pc:sldLayoutMkLst>
            <pc:docMk/>
            <pc:sldMasterMk cId="3621673804" sldId="2147483684"/>
            <pc:sldLayoutMk cId="2503719679" sldId="2147483693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09.750" v="61"/>
          <pc:sldLayoutMkLst>
            <pc:docMk/>
            <pc:sldMasterMk cId="3621673804" sldId="2147483684"/>
            <pc:sldLayoutMk cId="1802699075" sldId="2147483694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09.750" v="61"/>
          <pc:sldLayoutMkLst>
            <pc:docMk/>
            <pc:sldMasterMk cId="3621673804" sldId="2147483684"/>
            <pc:sldLayoutMk cId="2442720680" sldId="2147483695"/>
          </pc:sldLayoutMkLst>
        </pc:sldLayoutChg>
      </pc:sldMasterChg>
      <pc:sldMasterChg chg="add del addSldLayout delSldLayout modSldLayout">
        <pc:chgData name="Sydney Hinckley" userId="S::shinckle@uvm.edu::6ab3ad36-cea2-43b3-a1e1-f2b040534e35" providerId="AD" clId="Web-{BDFD852C-68E7-4224-9B3A-1648E08EA487}" dt="2022-04-20T15:28:38.484" v="60"/>
        <pc:sldMasterMkLst>
          <pc:docMk/>
          <pc:sldMasterMk cId="1577973042" sldId="2147483696"/>
        </pc:sldMasterMkLst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3573331199" sldId="2147483697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4046379936" sldId="2147483698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3008177164" sldId="2147483699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2614653207" sldId="2147483700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4188968997" sldId="2147483701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1480491997" sldId="2147483702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3312149457" sldId="2147483703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1067211462" sldId="2147483704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1173883680" sldId="2147483705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1282725856" sldId="2147483706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1615693111" sldId="2147483707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1283824326" sldId="2147483708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39722537" sldId="2147483709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2961571821" sldId="2147483710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2221176330" sldId="2147483711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3690198092" sldId="2147483712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8:38.484" v="60"/>
          <pc:sldLayoutMkLst>
            <pc:docMk/>
            <pc:sldMasterMk cId="1577973042" sldId="2147483696"/>
            <pc:sldLayoutMk cId="2687358124" sldId="2147483713"/>
          </pc:sldLayoutMkLst>
        </pc:sldLayoutChg>
      </pc:sldMasterChg>
      <pc:sldMasterChg chg="add del addSldLayout delSldLayout modSldLayout">
        <pc:chgData name="Sydney Hinckley" userId="S::shinckle@uvm.edu::6ab3ad36-cea2-43b3-a1e1-f2b040534e35" providerId="AD" clId="Web-{BDFD852C-68E7-4224-9B3A-1648E08EA487}" dt="2022-04-20T15:29:29.173" v="62"/>
        <pc:sldMasterMkLst>
          <pc:docMk/>
          <pc:sldMasterMk cId="2356976597" sldId="2147483696"/>
        </pc:sldMasterMkLst>
        <pc:sldLayoutChg chg="add del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356976597" sldId="2147483696"/>
            <pc:sldLayoutMk cId="2955123696" sldId="2147483697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356976597" sldId="2147483696"/>
            <pc:sldLayoutMk cId="1455649305" sldId="2147483698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356976597" sldId="2147483696"/>
            <pc:sldLayoutMk cId="3658930099" sldId="2147483699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356976597" sldId="2147483696"/>
            <pc:sldLayoutMk cId="727494671" sldId="2147483700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356976597" sldId="2147483696"/>
            <pc:sldLayoutMk cId="2655336634" sldId="2147483701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356976597" sldId="2147483696"/>
            <pc:sldLayoutMk cId="3954977466" sldId="2147483702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356976597" sldId="2147483696"/>
            <pc:sldLayoutMk cId="2652361446" sldId="2147483703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356976597" sldId="2147483696"/>
            <pc:sldLayoutMk cId="56891056" sldId="2147483704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356976597" sldId="2147483696"/>
            <pc:sldLayoutMk cId="124243410" sldId="2147483705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356976597" sldId="2147483696"/>
            <pc:sldLayoutMk cId="1302567494" sldId="2147483706"/>
          </pc:sldLayoutMkLst>
        </pc:sldLayoutChg>
        <pc:sldLayoutChg chg="add del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356976597" sldId="2147483696"/>
            <pc:sldLayoutMk cId="846315336" sldId="2147483707"/>
          </pc:sldLayoutMkLst>
        </pc:sldLayoutChg>
      </pc:sldMasterChg>
      <pc:sldMasterChg chg="add addSldLayout modSldLayout">
        <pc:chgData name="Sydney Hinckley" userId="S::shinckle@uvm.edu::6ab3ad36-cea2-43b3-a1e1-f2b040534e35" providerId="AD" clId="Web-{BDFD852C-68E7-4224-9B3A-1648E08EA487}" dt="2022-04-20T15:29:29.173" v="62"/>
        <pc:sldMasterMkLst>
          <pc:docMk/>
          <pc:sldMasterMk cId="2414883395" sldId="2147483708"/>
        </pc:sldMasterMkLst>
        <pc:sldLayoutChg chg="add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414883395" sldId="2147483708"/>
            <pc:sldLayoutMk cId="1373188235" sldId="2147483709"/>
          </pc:sldLayoutMkLst>
        </pc:sldLayoutChg>
        <pc:sldLayoutChg chg="add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414883395" sldId="2147483708"/>
            <pc:sldLayoutMk cId="2543220600" sldId="2147483710"/>
          </pc:sldLayoutMkLst>
        </pc:sldLayoutChg>
        <pc:sldLayoutChg chg="add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414883395" sldId="2147483708"/>
            <pc:sldLayoutMk cId="1449246358" sldId="2147483711"/>
          </pc:sldLayoutMkLst>
        </pc:sldLayoutChg>
        <pc:sldLayoutChg chg="add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414883395" sldId="2147483708"/>
            <pc:sldLayoutMk cId="4247187251" sldId="2147483712"/>
          </pc:sldLayoutMkLst>
        </pc:sldLayoutChg>
        <pc:sldLayoutChg chg="add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414883395" sldId="2147483708"/>
            <pc:sldLayoutMk cId="1271338724" sldId="2147483713"/>
          </pc:sldLayoutMkLst>
        </pc:sldLayoutChg>
        <pc:sldLayoutChg chg="add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414883395" sldId="2147483708"/>
            <pc:sldLayoutMk cId="3557612023" sldId="2147483714"/>
          </pc:sldLayoutMkLst>
        </pc:sldLayoutChg>
        <pc:sldLayoutChg chg="add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414883395" sldId="2147483708"/>
            <pc:sldLayoutMk cId="2392017096" sldId="2147483715"/>
          </pc:sldLayoutMkLst>
        </pc:sldLayoutChg>
        <pc:sldLayoutChg chg="add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414883395" sldId="2147483708"/>
            <pc:sldLayoutMk cId="1624293258" sldId="2147483716"/>
          </pc:sldLayoutMkLst>
        </pc:sldLayoutChg>
        <pc:sldLayoutChg chg="add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414883395" sldId="2147483708"/>
            <pc:sldLayoutMk cId="1310974297" sldId="2147483717"/>
          </pc:sldLayoutMkLst>
        </pc:sldLayoutChg>
        <pc:sldLayoutChg chg="add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414883395" sldId="2147483708"/>
            <pc:sldLayoutMk cId="3184254093" sldId="2147483718"/>
          </pc:sldLayoutMkLst>
        </pc:sldLayoutChg>
        <pc:sldLayoutChg chg="add mod replId">
          <pc:chgData name="Sydney Hinckley" userId="S::shinckle@uvm.edu::6ab3ad36-cea2-43b3-a1e1-f2b040534e35" providerId="AD" clId="Web-{BDFD852C-68E7-4224-9B3A-1648E08EA487}" dt="2022-04-20T15:29:29.173" v="62"/>
          <pc:sldLayoutMkLst>
            <pc:docMk/>
            <pc:sldMasterMk cId="2414883395" sldId="2147483708"/>
            <pc:sldLayoutMk cId="2821023709" sldId="2147483719"/>
          </pc:sldLayoutMkLst>
        </pc:sldLayoutChg>
      </pc:sldMasterChg>
    </pc:docChg>
  </pc:docChgLst>
  <pc:docChgLst>
    <pc:chgData name="Katie McGrath" userId="S::kgmcgrat@uvm.edu::7c0e3fa5-b8ad-4038-bcf4-e9f4f87b93a4" providerId="AD" clId="Web-{91EC1801-73E9-4A22-B142-A6B05779EED1}"/>
    <pc:docChg chg="modSld">
      <pc:chgData name="Katie McGrath" userId="S::kgmcgrat@uvm.edu::7c0e3fa5-b8ad-4038-bcf4-e9f4f87b93a4" providerId="AD" clId="Web-{91EC1801-73E9-4A22-B142-A6B05779EED1}" dt="2022-04-25T21:08:26.589" v="18" actId="20577"/>
      <pc:docMkLst>
        <pc:docMk/>
      </pc:docMkLst>
      <pc:sldChg chg="modSp">
        <pc:chgData name="Katie McGrath" userId="S::kgmcgrat@uvm.edu::7c0e3fa5-b8ad-4038-bcf4-e9f4f87b93a4" providerId="AD" clId="Web-{91EC1801-73E9-4A22-B142-A6B05779EED1}" dt="2022-04-25T21:08:26.589" v="18" actId="20577"/>
        <pc:sldMkLst>
          <pc:docMk/>
          <pc:sldMk cId="2660128964" sldId="257"/>
        </pc:sldMkLst>
        <pc:spChg chg="mod">
          <ac:chgData name="Katie McGrath" userId="S::kgmcgrat@uvm.edu::7c0e3fa5-b8ad-4038-bcf4-e9f4f87b93a4" providerId="AD" clId="Web-{91EC1801-73E9-4A22-B142-A6B05779EED1}" dt="2022-04-25T21:08:26.589" v="18" actId="20577"/>
          <ac:spMkLst>
            <pc:docMk/>
            <pc:sldMk cId="2660128964" sldId="257"/>
            <ac:spMk id="19" creationId="{FF1F2DB5-AE3B-F4DF-F871-E992CFF3E2F9}"/>
          </ac:spMkLst>
        </pc:spChg>
      </pc:sldChg>
    </pc:docChg>
  </pc:docChgLst>
  <pc:docChgLst>
    <pc:chgData name="Maddie Russell" userId="S::mrusse12@uvm.edu::662c7d30-5776-47c7-a36f-2ac08a2ec8dc" providerId="AD" clId="Web-{A16235E4-C712-42C9-A09E-C8491ABA5570}"/>
    <pc:docChg chg="addSld modSld">
      <pc:chgData name="Maddie Russell" userId="S::mrusse12@uvm.edu::662c7d30-5776-47c7-a36f-2ac08a2ec8dc" providerId="AD" clId="Web-{A16235E4-C712-42C9-A09E-C8491ABA5570}" dt="2022-04-24T21:08:52.779" v="1166"/>
      <pc:docMkLst>
        <pc:docMk/>
      </pc:docMkLst>
      <pc:sldChg chg="addSp delSp modSp mod setBg">
        <pc:chgData name="Maddie Russell" userId="S::mrusse12@uvm.edu::662c7d30-5776-47c7-a36f-2ac08a2ec8dc" providerId="AD" clId="Web-{A16235E4-C712-42C9-A09E-C8491ABA5570}" dt="2022-04-24T21:08:52.779" v="1166"/>
        <pc:sldMkLst>
          <pc:docMk/>
          <pc:sldMk cId="3063741938" sldId="260"/>
        </pc:sldMkLst>
        <pc:spChg chg="mod">
          <ac:chgData name="Maddie Russell" userId="S::mrusse12@uvm.edu::662c7d30-5776-47c7-a36f-2ac08a2ec8dc" providerId="AD" clId="Web-{A16235E4-C712-42C9-A09E-C8491ABA5570}" dt="2022-04-24T21:07:35.996" v="1162"/>
          <ac:spMkLst>
            <pc:docMk/>
            <pc:sldMk cId="3063741938" sldId="260"/>
            <ac:spMk id="2" creationId="{FF2F789F-9BDE-8718-927F-18CC8C199AD4}"/>
          </ac:spMkLst>
        </pc:spChg>
        <pc:spChg chg="add del mod">
          <ac:chgData name="Maddie Russell" userId="S::mrusse12@uvm.edu::662c7d30-5776-47c7-a36f-2ac08a2ec8dc" providerId="AD" clId="Web-{A16235E4-C712-42C9-A09E-C8491ABA5570}" dt="2022-04-24T21:07:35.996" v="1162"/>
          <ac:spMkLst>
            <pc:docMk/>
            <pc:sldMk cId="3063741938" sldId="260"/>
            <ac:spMk id="3" creationId="{136EB3BA-F485-76C7-895F-C675A77F7988}"/>
          </ac:spMkLst>
        </pc:spChg>
        <pc:spChg chg="add del">
          <ac:chgData name="Maddie Russell" userId="S::mrusse12@uvm.edu::662c7d30-5776-47c7-a36f-2ac08a2ec8dc" providerId="AD" clId="Web-{A16235E4-C712-42C9-A09E-C8491ABA5570}" dt="2022-04-24T21:07:35.964" v="1161"/>
          <ac:spMkLst>
            <pc:docMk/>
            <pc:sldMk cId="3063741938" sldId="260"/>
            <ac:spMk id="9" creationId="{42285737-90EE-47DC-AC80-8AE156B11969}"/>
          </ac:spMkLst>
        </pc:spChg>
        <pc:grpChg chg="add del">
          <ac:chgData name="Maddie Russell" userId="S::mrusse12@uvm.edu::662c7d30-5776-47c7-a36f-2ac08a2ec8dc" providerId="AD" clId="Web-{A16235E4-C712-42C9-A09E-C8491ABA5570}" dt="2022-04-24T21:07:35.964" v="1161"/>
          <ac:grpSpMkLst>
            <pc:docMk/>
            <pc:sldMk cId="3063741938" sldId="260"/>
            <ac:grpSpMk id="11" creationId="{B57BDC17-F1B3-455F-BBF1-680AA1F25C06}"/>
          </ac:grpSpMkLst>
        </pc:grpChg>
        <pc:graphicFrameChg chg="add del">
          <ac:chgData name="Maddie Russell" userId="S::mrusse12@uvm.edu::662c7d30-5776-47c7-a36f-2ac08a2ec8dc" providerId="AD" clId="Web-{A16235E4-C712-42C9-A09E-C8491ABA5570}" dt="2022-04-24T21:07:35.964" v="1161"/>
          <ac:graphicFrameMkLst>
            <pc:docMk/>
            <pc:sldMk cId="3063741938" sldId="260"/>
            <ac:graphicFrameMk id="5" creationId="{8F94D483-615B-FC41-0081-EE28F7E54C7E}"/>
          </ac:graphicFrameMkLst>
        </pc:graphicFrameChg>
        <pc:graphicFrameChg chg="add mod">
          <ac:chgData name="Maddie Russell" userId="S::mrusse12@uvm.edu::662c7d30-5776-47c7-a36f-2ac08a2ec8dc" providerId="AD" clId="Web-{A16235E4-C712-42C9-A09E-C8491ABA5570}" dt="2022-04-24T21:08:06.012" v="1165" actId="1076"/>
          <ac:graphicFrameMkLst>
            <pc:docMk/>
            <pc:sldMk cId="3063741938" sldId="260"/>
            <ac:graphicFrameMk id="19" creationId="{24087FEB-F0CA-EB27-CDBC-6473C0A2470F}"/>
          </ac:graphicFrameMkLst>
        </pc:graphicFrameChg>
        <pc:picChg chg="add mod">
          <ac:chgData name="Maddie Russell" userId="S::mrusse12@uvm.edu::662c7d30-5776-47c7-a36f-2ac08a2ec8dc" providerId="AD" clId="Web-{A16235E4-C712-42C9-A09E-C8491ABA5570}" dt="2022-04-24T21:08:52.779" v="1166"/>
          <ac:picMkLst>
            <pc:docMk/>
            <pc:sldMk cId="3063741938" sldId="260"/>
            <ac:picMk id="6" creationId="{DC6B829E-B51C-520B-588E-8AAE3D6E0556}"/>
          </ac:picMkLst>
        </pc:picChg>
      </pc:sldChg>
      <pc:sldChg chg="addSp delSp modSp mod setBg">
        <pc:chgData name="Maddie Russell" userId="S::mrusse12@uvm.edu::662c7d30-5776-47c7-a36f-2ac08a2ec8dc" providerId="AD" clId="Web-{A16235E4-C712-42C9-A09E-C8491ABA5570}" dt="2022-04-24T20:43:50.707" v="538"/>
        <pc:sldMkLst>
          <pc:docMk/>
          <pc:sldMk cId="2604804813" sldId="265"/>
        </pc:sldMkLst>
        <pc:spChg chg="mod">
          <ac:chgData name="Maddie Russell" userId="S::mrusse12@uvm.edu::662c7d30-5776-47c7-a36f-2ac08a2ec8dc" providerId="AD" clId="Web-{A16235E4-C712-42C9-A09E-C8491ABA5570}" dt="2022-04-24T20:43:50.707" v="538"/>
          <ac:spMkLst>
            <pc:docMk/>
            <pc:sldMk cId="2604804813" sldId="265"/>
            <ac:spMk id="2" creationId="{76411F88-2590-AD15-6AD1-E0778A1D2F09}"/>
          </ac:spMkLst>
        </pc:spChg>
        <pc:spChg chg="mod ord">
          <ac:chgData name="Maddie Russell" userId="S::mrusse12@uvm.edu::662c7d30-5776-47c7-a36f-2ac08a2ec8dc" providerId="AD" clId="Web-{A16235E4-C712-42C9-A09E-C8491ABA5570}" dt="2022-04-24T20:43:50.707" v="538"/>
          <ac:spMkLst>
            <pc:docMk/>
            <pc:sldMk cId="2604804813" sldId="265"/>
            <ac:spMk id="3" creationId="{C891E2EA-98B2-9982-256F-07728401DB18}"/>
          </ac:spMkLst>
        </pc:spChg>
        <pc:spChg chg="add del mod">
          <ac:chgData name="Maddie Russell" userId="S::mrusse12@uvm.edu::662c7d30-5776-47c7-a36f-2ac08a2ec8dc" providerId="AD" clId="Web-{A16235E4-C712-42C9-A09E-C8491ABA5570}" dt="2022-04-24T20:42:17.533" v="505"/>
          <ac:spMkLst>
            <pc:docMk/>
            <pc:sldMk cId="2604804813" sldId="265"/>
            <ac:spMk id="4" creationId="{4C240CF9-D2DC-D229-9AB4-436502EC2BC2}"/>
          </ac:spMkLst>
        </pc:spChg>
        <pc:spChg chg="add del mod">
          <ac:chgData name="Maddie Russell" userId="S::mrusse12@uvm.edu::662c7d30-5776-47c7-a36f-2ac08a2ec8dc" providerId="AD" clId="Web-{A16235E4-C712-42C9-A09E-C8491ABA5570}" dt="2022-04-24T20:42:22.065" v="509"/>
          <ac:spMkLst>
            <pc:docMk/>
            <pc:sldMk cId="2604804813" sldId="265"/>
            <ac:spMk id="5" creationId="{70FD25D3-B866-4CB6-866A-885E88020D37}"/>
          </ac:spMkLst>
        </pc:spChg>
        <pc:spChg chg="add del mod">
          <ac:chgData name="Maddie Russell" userId="S::mrusse12@uvm.edu::662c7d30-5776-47c7-a36f-2ac08a2ec8dc" providerId="AD" clId="Web-{A16235E4-C712-42C9-A09E-C8491ABA5570}" dt="2022-04-24T20:42:27.987" v="513"/>
          <ac:spMkLst>
            <pc:docMk/>
            <pc:sldMk cId="2604804813" sldId="265"/>
            <ac:spMk id="6" creationId="{EDF0780A-92F9-F708-5C06-78FBA6C2FE97}"/>
          </ac:spMkLst>
        </pc:spChg>
        <pc:spChg chg="add del">
          <ac:chgData name="Maddie Russell" userId="S::mrusse12@uvm.edu::662c7d30-5776-47c7-a36f-2ac08a2ec8dc" providerId="AD" clId="Web-{A16235E4-C712-42C9-A09E-C8491ABA5570}" dt="2022-04-24T20:42:51.643" v="519"/>
          <ac:spMkLst>
            <pc:docMk/>
            <pc:sldMk cId="2604804813" sldId="265"/>
            <ac:spMk id="12" creationId="{59A309A7-1751-4ABE-A3C1-EEC40366AD89}"/>
          </ac:spMkLst>
        </pc:spChg>
        <pc:spChg chg="add del">
          <ac:chgData name="Maddie Russell" userId="S::mrusse12@uvm.edu::662c7d30-5776-47c7-a36f-2ac08a2ec8dc" providerId="AD" clId="Web-{A16235E4-C712-42C9-A09E-C8491ABA5570}" dt="2022-04-24T20:42:51.643" v="519"/>
          <ac:spMkLst>
            <pc:docMk/>
            <pc:sldMk cId="2604804813" sldId="265"/>
            <ac:spMk id="14" creationId="{967D8EB6-EAE1-4F9C-B398-83321E287204}"/>
          </ac:spMkLst>
        </pc:spChg>
        <pc:spChg chg="add del">
          <ac:chgData name="Maddie Russell" userId="S::mrusse12@uvm.edu::662c7d30-5776-47c7-a36f-2ac08a2ec8dc" providerId="AD" clId="Web-{A16235E4-C712-42C9-A09E-C8491ABA5570}" dt="2022-04-24T20:43:28.504" v="532"/>
          <ac:spMkLst>
            <pc:docMk/>
            <pc:sldMk cId="2604804813" sldId="265"/>
            <ac:spMk id="24" creationId="{EE1FC7B4-E4A7-4452-B413-1A623E3A7230}"/>
          </ac:spMkLst>
        </pc:spChg>
        <pc:spChg chg="add del">
          <ac:chgData name="Maddie Russell" userId="S::mrusse12@uvm.edu::662c7d30-5776-47c7-a36f-2ac08a2ec8dc" providerId="AD" clId="Web-{A16235E4-C712-42C9-A09E-C8491ABA5570}" dt="2022-04-24T20:43:28.504" v="532"/>
          <ac:spMkLst>
            <pc:docMk/>
            <pc:sldMk cId="2604804813" sldId="265"/>
            <ac:spMk id="26" creationId="{E0709AF0-24F0-4486-B189-BE6386BDB198}"/>
          </ac:spMkLst>
        </pc:spChg>
        <pc:spChg chg="add del">
          <ac:chgData name="Maddie Russell" userId="S::mrusse12@uvm.edu::662c7d30-5776-47c7-a36f-2ac08a2ec8dc" providerId="AD" clId="Web-{A16235E4-C712-42C9-A09E-C8491ABA5570}" dt="2022-04-24T20:43:28.504" v="532"/>
          <ac:spMkLst>
            <pc:docMk/>
            <pc:sldMk cId="2604804813" sldId="265"/>
            <ac:spMk id="28" creationId="{FBE3B62F-5853-4A3C-B050-6186351A7176}"/>
          </ac:spMkLst>
        </pc:spChg>
        <pc:spChg chg="add del">
          <ac:chgData name="Maddie Russell" userId="S::mrusse12@uvm.edu::662c7d30-5776-47c7-a36f-2ac08a2ec8dc" providerId="AD" clId="Web-{A16235E4-C712-42C9-A09E-C8491ABA5570}" dt="2022-04-24T20:43:50.707" v="538"/>
          <ac:spMkLst>
            <pc:docMk/>
            <pc:sldMk cId="2604804813" sldId="265"/>
            <ac:spMk id="33" creationId="{45D37F4E-DDB4-456B-97E0-9937730A039F}"/>
          </ac:spMkLst>
        </pc:spChg>
        <pc:spChg chg="add del">
          <ac:chgData name="Maddie Russell" userId="S::mrusse12@uvm.edu::662c7d30-5776-47c7-a36f-2ac08a2ec8dc" providerId="AD" clId="Web-{A16235E4-C712-42C9-A09E-C8491ABA5570}" dt="2022-04-24T20:43:50.707" v="538"/>
          <ac:spMkLst>
            <pc:docMk/>
            <pc:sldMk cId="2604804813" sldId="265"/>
            <ac:spMk id="35" creationId="{B2DD41CD-8F47-4F56-AD12-4E2FF7696987}"/>
          </ac:spMkLst>
        </pc:spChg>
        <pc:spChg chg="add">
          <ac:chgData name="Maddie Russell" userId="S::mrusse12@uvm.edu::662c7d30-5776-47c7-a36f-2ac08a2ec8dc" providerId="AD" clId="Web-{A16235E4-C712-42C9-A09E-C8491ABA5570}" dt="2022-04-24T20:43:50.707" v="538"/>
          <ac:spMkLst>
            <pc:docMk/>
            <pc:sldMk cId="2604804813" sldId="265"/>
            <ac:spMk id="40" creationId="{257363FD-7E77-4145-9483-331A807ADF0E}"/>
          </ac:spMkLst>
        </pc:spChg>
        <pc:picChg chg="add mod ord">
          <ac:chgData name="Maddie Russell" userId="S::mrusse12@uvm.edu::662c7d30-5776-47c7-a36f-2ac08a2ec8dc" providerId="AD" clId="Web-{A16235E4-C712-42C9-A09E-C8491ABA5570}" dt="2022-04-24T20:43:50.707" v="538"/>
          <ac:picMkLst>
            <pc:docMk/>
            <pc:sldMk cId="2604804813" sldId="265"/>
            <ac:picMk id="7" creationId="{6AB915ED-5251-9901-2CEC-F550AA1FB9C3}"/>
          </ac:picMkLst>
        </pc:picChg>
        <pc:cxnChg chg="add del">
          <ac:chgData name="Maddie Russell" userId="S::mrusse12@uvm.edu::662c7d30-5776-47c7-a36f-2ac08a2ec8dc" providerId="AD" clId="Web-{A16235E4-C712-42C9-A09E-C8491ABA5570}" dt="2022-04-24T20:43:18.363" v="529"/>
          <ac:cxnSpMkLst>
            <pc:docMk/>
            <pc:sldMk cId="2604804813" sldId="265"/>
            <ac:cxnSpMk id="19" creationId="{39B7FDC9-F0CE-43A7-9F2A-83DD09DC3453}"/>
          </ac:cxnSpMkLst>
        </pc:cxnChg>
      </pc:sldChg>
      <pc:sldChg chg="addSp delSp modSp new">
        <pc:chgData name="Maddie Russell" userId="S::mrusse12@uvm.edu::662c7d30-5776-47c7-a36f-2ac08a2ec8dc" providerId="AD" clId="Web-{A16235E4-C712-42C9-A09E-C8491ABA5570}" dt="2022-04-24T20:51:33.581" v="827" actId="20577"/>
        <pc:sldMkLst>
          <pc:docMk/>
          <pc:sldMk cId="2919551846" sldId="267"/>
        </pc:sldMkLst>
        <pc:spChg chg="del">
          <ac:chgData name="Maddie Russell" userId="S::mrusse12@uvm.edu::662c7d30-5776-47c7-a36f-2ac08a2ec8dc" providerId="AD" clId="Web-{A16235E4-C712-42C9-A09E-C8491ABA5570}" dt="2022-04-24T20:44:18.177" v="543"/>
          <ac:spMkLst>
            <pc:docMk/>
            <pc:sldMk cId="2919551846" sldId="267"/>
            <ac:spMk id="2" creationId="{7529EE6A-0743-B107-36A9-546530B8931C}"/>
          </ac:spMkLst>
        </pc:spChg>
        <pc:spChg chg="del">
          <ac:chgData name="Maddie Russell" userId="S::mrusse12@uvm.edu::662c7d30-5776-47c7-a36f-2ac08a2ec8dc" providerId="AD" clId="Web-{A16235E4-C712-42C9-A09E-C8491ABA5570}" dt="2022-04-24T20:44:15.067" v="540"/>
          <ac:spMkLst>
            <pc:docMk/>
            <pc:sldMk cId="2919551846" sldId="267"/>
            <ac:spMk id="3" creationId="{3D9F7FD7-ADA8-64A4-548F-56AF9ABBCE24}"/>
          </ac:spMkLst>
        </pc:spChg>
        <pc:spChg chg="add mod">
          <ac:chgData name="Maddie Russell" userId="S::mrusse12@uvm.edu::662c7d30-5776-47c7-a36f-2ac08a2ec8dc" providerId="AD" clId="Web-{A16235E4-C712-42C9-A09E-C8491ABA5570}" dt="2022-04-24T20:44:15.067" v="542"/>
          <ac:spMkLst>
            <pc:docMk/>
            <pc:sldMk cId="2919551846" sldId="267"/>
            <ac:spMk id="5" creationId="{2A54C30F-9FAC-F5F5-AAC9-6DADB74FA9DA}"/>
          </ac:spMkLst>
        </pc:spChg>
        <pc:spChg chg="add mod">
          <ac:chgData name="Maddie Russell" userId="S::mrusse12@uvm.edu::662c7d30-5776-47c7-a36f-2ac08a2ec8dc" providerId="AD" clId="Web-{A16235E4-C712-42C9-A09E-C8491ABA5570}" dt="2022-04-24T20:51:33.581" v="827" actId="20577"/>
          <ac:spMkLst>
            <pc:docMk/>
            <pc:sldMk cId="2919551846" sldId="267"/>
            <ac:spMk id="6" creationId="{1CEF0A02-E620-A41A-93FE-4ABA611493D2}"/>
          </ac:spMkLst>
        </pc:spChg>
        <pc:spChg chg="add mod">
          <ac:chgData name="Maddie Russell" userId="S::mrusse12@uvm.edu::662c7d30-5776-47c7-a36f-2ac08a2ec8dc" providerId="AD" clId="Web-{A16235E4-C712-42C9-A09E-C8491ABA5570}" dt="2022-04-24T20:47:47.701" v="738" actId="1076"/>
          <ac:spMkLst>
            <pc:docMk/>
            <pc:sldMk cId="2919551846" sldId="267"/>
            <ac:spMk id="7" creationId="{2084BF83-3BB1-E55A-0168-62488E788D0F}"/>
          </ac:spMkLst>
        </pc:spChg>
        <pc:spChg chg="add mod">
          <ac:chgData name="Maddie Russell" userId="S::mrusse12@uvm.edu::662c7d30-5776-47c7-a36f-2ac08a2ec8dc" providerId="AD" clId="Web-{A16235E4-C712-42C9-A09E-C8491ABA5570}" dt="2022-04-24T20:47:45.263" v="737" actId="1076"/>
          <ac:spMkLst>
            <pc:docMk/>
            <pc:sldMk cId="2919551846" sldId="267"/>
            <ac:spMk id="8" creationId="{8D15508B-05B0-BFAD-D4CF-336C20AD81BF}"/>
          </ac:spMkLst>
        </pc:spChg>
        <pc:spChg chg="add mod">
          <ac:chgData name="Maddie Russell" userId="S::mrusse12@uvm.edu::662c7d30-5776-47c7-a36f-2ac08a2ec8dc" providerId="AD" clId="Web-{A16235E4-C712-42C9-A09E-C8491ABA5570}" dt="2022-04-24T20:48:20.655" v="774" actId="1076"/>
          <ac:spMkLst>
            <pc:docMk/>
            <pc:sldMk cId="2919551846" sldId="267"/>
            <ac:spMk id="9" creationId="{D4224768-096F-B75D-4373-A27BBCBE08B1}"/>
          </ac:spMkLst>
        </pc:spChg>
        <pc:spChg chg="add mod">
          <ac:chgData name="Maddie Russell" userId="S::mrusse12@uvm.edu::662c7d30-5776-47c7-a36f-2ac08a2ec8dc" providerId="AD" clId="Web-{A16235E4-C712-42C9-A09E-C8491ABA5570}" dt="2022-04-24T20:48:24.139" v="775" actId="1076"/>
          <ac:spMkLst>
            <pc:docMk/>
            <pc:sldMk cId="2919551846" sldId="267"/>
            <ac:spMk id="10" creationId="{F2960BA8-5C88-13F3-8918-65A4103A8D49}"/>
          </ac:spMkLst>
        </pc:spChg>
        <pc:spChg chg="add mod">
          <ac:chgData name="Maddie Russell" userId="S::mrusse12@uvm.edu::662c7d30-5776-47c7-a36f-2ac08a2ec8dc" providerId="AD" clId="Web-{A16235E4-C712-42C9-A09E-C8491ABA5570}" dt="2022-04-24T20:51:20.331" v="825" actId="20577"/>
          <ac:spMkLst>
            <pc:docMk/>
            <pc:sldMk cId="2919551846" sldId="267"/>
            <ac:spMk id="17" creationId="{46321B2C-3E07-17A8-56CC-201A2791C8E6}"/>
          </ac:spMkLst>
        </pc:spChg>
        <pc:picChg chg="add mod ord">
          <ac:chgData name="Maddie Russell" userId="S::mrusse12@uvm.edu::662c7d30-5776-47c7-a36f-2ac08a2ec8dc" providerId="AD" clId="Web-{A16235E4-C712-42C9-A09E-C8491ABA5570}" dt="2022-04-24T20:46:20.761" v="667" actId="1076"/>
          <ac:picMkLst>
            <pc:docMk/>
            <pc:sldMk cId="2919551846" sldId="267"/>
            <ac:picMk id="4" creationId="{DAC53CA5-5FAB-3114-1CC7-5168A3DDA9F5}"/>
          </ac:picMkLst>
        </pc:picChg>
        <pc:picChg chg="add mod">
          <ac:chgData name="Maddie Russell" userId="S::mrusse12@uvm.edu::662c7d30-5776-47c7-a36f-2ac08a2ec8dc" providerId="AD" clId="Web-{A16235E4-C712-42C9-A09E-C8491ABA5570}" dt="2022-04-24T20:50:42.612" v="811" actId="1076"/>
          <ac:picMkLst>
            <pc:docMk/>
            <pc:sldMk cId="2919551846" sldId="267"/>
            <ac:picMk id="16" creationId="{466525D0-C104-CD07-A5EB-38A91F516857}"/>
          </ac:picMkLst>
        </pc:picChg>
        <pc:cxnChg chg="add mod">
          <ac:chgData name="Maddie Russell" userId="S::mrusse12@uvm.edu::662c7d30-5776-47c7-a36f-2ac08a2ec8dc" providerId="AD" clId="Web-{A16235E4-C712-42C9-A09E-C8491ABA5570}" dt="2022-04-24T20:49:50.516" v="796" actId="14100"/>
          <ac:cxnSpMkLst>
            <pc:docMk/>
            <pc:sldMk cId="2919551846" sldId="267"/>
            <ac:cxnSpMk id="11" creationId="{78708841-FEEE-F0E3-9BD7-8F527C2A9213}"/>
          </ac:cxnSpMkLst>
        </pc:cxnChg>
        <pc:cxnChg chg="add mod">
          <ac:chgData name="Maddie Russell" userId="S::mrusse12@uvm.edu::662c7d30-5776-47c7-a36f-2ac08a2ec8dc" providerId="AD" clId="Web-{A16235E4-C712-42C9-A09E-C8491ABA5570}" dt="2022-04-24T20:50:16.579" v="804" actId="1076"/>
          <ac:cxnSpMkLst>
            <pc:docMk/>
            <pc:sldMk cId="2919551846" sldId="267"/>
            <ac:cxnSpMk id="12" creationId="{BA5A9FF3-24C1-3D25-9866-77D4BE7C90FC}"/>
          </ac:cxnSpMkLst>
        </pc:cxnChg>
        <pc:cxnChg chg="add mod">
          <ac:chgData name="Maddie Russell" userId="S::mrusse12@uvm.edu::662c7d30-5776-47c7-a36f-2ac08a2ec8dc" providerId="AD" clId="Web-{A16235E4-C712-42C9-A09E-C8491ABA5570}" dt="2022-04-24T20:50:13.470" v="803" actId="1076"/>
          <ac:cxnSpMkLst>
            <pc:docMk/>
            <pc:sldMk cId="2919551846" sldId="267"/>
            <ac:cxnSpMk id="13" creationId="{C84FC9B6-789F-D52B-19E7-839AF69E051E}"/>
          </ac:cxnSpMkLst>
        </pc:cxnChg>
        <pc:cxnChg chg="add mod">
          <ac:chgData name="Maddie Russell" userId="S::mrusse12@uvm.edu::662c7d30-5776-47c7-a36f-2ac08a2ec8dc" providerId="AD" clId="Web-{A16235E4-C712-42C9-A09E-C8491ABA5570}" dt="2022-04-24T20:50:10.782" v="802" actId="1076"/>
          <ac:cxnSpMkLst>
            <pc:docMk/>
            <pc:sldMk cId="2919551846" sldId="267"/>
            <ac:cxnSpMk id="14" creationId="{9D0B1386-3860-CEC7-E786-0A999F32CAA3}"/>
          </ac:cxnSpMkLst>
        </pc:cxnChg>
        <pc:cxnChg chg="add mod">
          <ac:chgData name="Maddie Russell" userId="S::mrusse12@uvm.edu::662c7d30-5776-47c7-a36f-2ac08a2ec8dc" providerId="AD" clId="Web-{A16235E4-C712-42C9-A09E-C8491ABA5570}" dt="2022-04-24T20:50:06.610" v="801" actId="1076"/>
          <ac:cxnSpMkLst>
            <pc:docMk/>
            <pc:sldMk cId="2919551846" sldId="267"/>
            <ac:cxnSpMk id="15" creationId="{7F32F706-48F3-30EC-B841-A514D068463D}"/>
          </ac:cxnSpMkLst>
        </pc:cxnChg>
      </pc:sldChg>
    </pc:docChg>
  </pc:docChgLst>
  <pc:docChgLst>
    <pc:chgData name="Katie McGrath" userId="S::kgmcgrat@uvm.edu::7c0e3fa5-b8ad-4038-bcf4-e9f4f87b93a4" providerId="AD" clId="Web-{CBA6FE85-D793-4744-9E0F-1A720DAAC37C}"/>
    <pc:docChg chg="modSld">
      <pc:chgData name="Katie McGrath" userId="S::kgmcgrat@uvm.edu::7c0e3fa5-b8ad-4038-bcf4-e9f4f87b93a4" providerId="AD" clId="Web-{CBA6FE85-D793-4744-9E0F-1A720DAAC37C}" dt="2022-05-02T13:48:36.756" v="6" actId="20577"/>
      <pc:docMkLst>
        <pc:docMk/>
      </pc:docMkLst>
      <pc:sldChg chg="modSp">
        <pc:chgData name="Katie McGrath" userId="S::kgmcgrat@uvm.edu::7c0e3fa5-b8ad-4038-bcf4-e9f4f87b93a4" providerId="AD" clId="Web-{CBA6FE85-D793-4744-9E0F-1A720DAAC37C}" dt="2022-05-02T13:48:36.756" v="6" actId="20577"/>
        <pc:sldMkLst>
          <pc:docMk/>
          <pc:sldMk cId="2660128964" sldId="257"/>
        </pc:sldMkLst>
        <pc:graphicFrameChg chg="modGraphic">
          <ac:chgData name="Katie McGrath" userId="S::kgmcgrat@uvm.edu::7c0e3fa5-b8ad-4038-bcf4-e9f4f87b93a4" providerId="AD" clId="Web-{CBA6FE85-D793-4744-9E0F-1A720DAAC37C}" dt="2022-05-02T13:48:36.756" v="6" actId="20577"/>
          <ac:graphicFrameMkLst>
            <pc:docMk/>
            <pc:sldMk cId="2660128964" sldId="257"/>
            <ac:graphicFrameMk id="69" creationId="{315E545D-FA9C-E730-ECF6-762F26A7F069}"/>
          </ac:graphicFrameMkLst>
        </pc:graphicFrameChg>
      </pc:sldChg>
    </pc:docChg>
  </pc:docChgLst>
  <pc:docChgLst>
    <pc:chgData name="Sydney Hinckley" userId="S::shinckle@uvm.edu::6ab3ad36-cea2-43b3-a1e1-f2b040534e35" providerId="AD" clId="Web-{9B3C0B4F-F33A-A99F-5491-9B3CE72D9D3C}"/>
    <pc:docChg chg="modSld">
      <pc:chgData name="Sydney Hinckley" userId="S::shinckle@uvm.edu::6ab3ad36-cea2-43b3-a1e1-f2b040534e35" providerId="AD" clId="Web-{9B3C0B4F-F33A-A99F-5491-9B3CE72D9D3C}" dt="2022-04-26T15:06:34.043" v="60"/>
      <pc:docMkLst>
        <pc:docMk/>
      </pc:docMkLst>
      <pc:sldChg chg="addSp delSp modSp delCm">
        <pc:chgData name="Sydney Hinckley" userId="S::shinckle@uvm.edu::6ab3ad36-cea2-43b3-a1e1-f2b040534e35" providerId="AD" clId="Web-{9B3C0B4F-F33A-A99F-5491-9B3CE72D9D3C}" dt="2022-04-26T15:04:45.838" v="59"/>
        <pc:sldMkLst>
          <pc:docMk/>
          <pc:sldMk cId="1387081705" sldId="263"/>
        </pc:sldMkLst>
        <pc:spChg chg="mod">
          <ac:chgData name="Sydney Hinckley" userId="S::shinckle@uvm.edu::6ab3ad36-cea2-43b3-a1e1-f2b040534e35" providerId="AD" clId="Web-{9B3C0B4F-F33A-A99F-5491-9B3CE72D9D3C}" dt="2022-04-26T14:58:25.970" v="13" actId="1076"/>
          <ac:spMkLst>
            <pc:docMk/>
            <pc:sldMk cId="1387081705" sldId="263"/>
            <ac:spMk id="8" creationId="{4A848B4F-1BD4-8870-DC76-EE09A49A7AF7}"/>
          </ac:spMkLst>
        </pc:spChg>
        <pc:graphicFrameChg chg="add del mod modGraphic">
          <ac:chgData name="Sydney Hinckley" userId="S::shinckle@uvm.edu::6ab3ad36-cea2-43b3-a1e1-f2b040534e35" providerId="AD" clId="Web-{9B3C0B4F-F33A-A99F-5491-9B3CE72D9D3C}" dt="2022-04-26T15:03:15.398" v="47"/>
          <ac:graphicFrameMkLst>
            <pc:docMk/>
            <pc:sldMk cId="1387081705" sldId="263"/>
            <ac:graphicFrameMk id="3" creationId="{E38255E8-9550-F19F-BABC-BD970F443A65}"/>
          </ac:graphicFrameMkLst>
        </pc:graphicFrameChg>
        <pc:graphicFrameChg chg="mod modGraphic">
          <ac:chgData name="Sydney Hinckley" userId="S::shinckle@uvm.edu::6ab3ad36-cea2-43b3-a1e1-f2b040534e35" providerId="AD" clId="Web-{9B3C0B4F-F33A-A99F-5491-9B3CE72D9D3C}" dt="2022-04-26T14:58:45.861" v="43"/>
          <ac:graphicFrameMkLst>
            <pc:docMk/>
            <pc:sldMk cId="1387081705" sldId="263"/>
            <ac:graphicFrameMk id="4" creationId="{6F96341C-AC28-3DF2-18F2-2D40C075F250}"/>
          </ac:graphicFrameMkLst>
        </pc:graphicFrameChg>
        <pc:graphicFrameChg chg="add mod modGraphic">
          <ac:chgData name="Sydney Hinckley" userId="S::shinckle@uvm.edu::6ab3ad36-cea2-43b3-a1e1-f2b040534e35" providerId="AD" clId="Web-{9B3C0B4F-F33A-A99F-5491-9B3CE72D9D3C}" dt="2022-04-26T15:04:45.838" v="59"/>
          <ac:graphicFrameMkLst>
            <pc:docMk/>
            <pc:sldMk cId="1387081705" sldId="263"/>
            <ac:graphicFrameMk id="137" creationId="{0AE4BC39-5DA8-1672-06BA-55C94435C9A2}"/>
          </ac:graphicFrameMkLst>
        </pc:graphicFrameChg>
        <pc:picChg chg="del">
          <ac:chgData name="Sydney Hinckley" userId="S::shinckle@uvm.edu::6ab3ad36-cea2-43b3-a1e1-f2b040534e35" providerId="AD" clId="Web-{9B3C0B4F-F33A-A99F-5491-9B3CE72D9D3C}" dt="2022-04-26T14:57:11.375" v="1"/>
          <ac:picMkLst>
            <pc:docMk/>
            <pc:sldMk cId="1387081705" sldId="263"/>
            <ac:picMk id="7" creationId="{FFDB29C3-029B-EE03-C56A-350D49DFC969}"/>
          </ac:picMkLst>
        </pc:picChg>
      </pc:sldChg>
      <pc:sldChg chg="delCm">
        <pc:chgData name="Sydney Hinckley" userId="S::shinckle@uvm.edu::6ab3ad36-cea2-43b3-a1e1-f2b040534e35" providerId="AD" clId="Web-{9B3C0B4F-F33A-A99F-5491-9B3CE72D9D3C}" dt="2022-04-26T15:06:34.043" v="60"/>
        <pc:sldMkLst>
          <pc:docMk/>
          <pc:sldMk cId="39088018" sldId="264"/>
        </pc:sldMkLst>
      </pc:sldChg>
    </pc:docChg>
  </pc:docChgLst>
  <pc:docChgLst>
    <pc:chgData name="Noah Gilbert-Fuller" userId="S::njgilber@uvm.edu::1bbdb428-d625-47d1-b2c9-565cff119a21" providerId="AD" clId="Web-{BBAE4191-CEEE-416D-94E8-790461F7E54C}"/>
    <pc:docChg chg="modSld">
      <pc:chgData name="Noah Gilbert-Fuller" userId="S::njgilber@uvm.edu::1bbdb428-d625-47d1-b2c9-565cff119a21" providerId="AD" clId="Web-{BBAE4191-CEEE-416D-94E8-790461F7E54C}" dt="2022-04-25T16:25:40.879" v="2" actId="20577"/>
      <pc:docMkLst>
        <pc:docMk/>
      </pc:docMkLst>
      <pc:sldChg chg="modSp">
        <pc:chgData name="Noah Gilbert-Fuller" userId="S::njgilber@uvm.edu::1bbdb428-d625-47d1-b2c9-565cff119a21" providerId="AD" clId="Web-{BBAE4191-CEEE-416D-94E8-790461F7E54C}" dt="2022-04-25T16:25:40.879" v="2" actId="20577"/>
        <pc:sldMkLst>
          <pc:docMk/>
          <pc:sldMk cId="3813635480" sldId="261"/>
        </pc:sldMkLst>
        <pc:spChg chg="mod">
          <ac:chgData name="Noah Gilbert-Fuller" userId="S::njgilber@uvm.edu::1bbdb428-d625-47d1-b2c9-565cff119a21" providerId="AD" clId="Web-{BBAE4191-CEEE-416D-94E8-790461F7E54C}" dt="2022-04-25T16:25:40.879" v="2" actId="20577"/>
          <ac:spMkLst>
            <pc:docMk/>
            <pc:sldMk cId="3813635480" sldId="261"/>
            <ac:spMk id="3" creationId="{136EB3BA-F485-76C7-895F-C675A77F7988}"/>
          </ac:spMkLst>
        </pc:spChg>
      </pc:sldChg>
    </pc:docChg>
  </pc:docChgLst>
  <pc:docChgLst>
    <pc:chgData name="Noah Gilbert-Fuller" userId="S::njgilber@uvm.edu::1bbdb428-d625-47d1-b2c9-565cff119a21" providerId="AD" clId="Web-{204608E7-9A19-4990-BE50-888B7091BD71}"/>
    <pc:docChg chg="modSld">
      <pc:chgData name="Noah Gilbert-Fuller" userId="S::njgilber@uvm.edu::1bbdb428-d625-47d1-b2c9-565cff119a21" providerId="AD" clId="Web-{204608E7-9A19-4990-BE50-888B7091BD71}" dt="2022-04-24T18:03:24.134" v="97" actId="14100"/>
      <pc:docMkLst>
        <pc:docMk/>
      </pc:docMkLst>
      <pc:sldChg chg="modSp">
        <pc:chgData name="Noah Gilbert-Fuller" userId="S::njgilber@uvm.edu::1bbdb428-d625-47d1-b2c9-565cff119a21" providerId="AD" clId="Web-{204608E7-9A19-4990-BE50-888B7091BD71}" dt="2022-04-24T18:03:24.134" v="97" actId="14100"/>
        <pc:sldMkLst>
          <pc:docMk/>
          <pc:sldMk cId="1507336313" sldId="262"/>
        </pc:sldMkLst>
        <pc:spChg chg="mod">
          <ac:chgData name="Noah Gilbert-Fuller" userId="S::njgilber@uvm.edu::1bbdb428-d625-47d1-b2c9-565cff119a21" providerId="AD" clId="Web-{204608E7-9A19-4990-BE50-888B7091BD71}" dt="2022-04-24T18:03:24.134" v="97" actId="14100"/>
          <ac:spMkLst>
            <pc:docMk/>
            <pc:sldMk cId="1507336313" sldId="262"/>
            <ac:spMk id="3" creationId="{136EB3BA-F485-76C7-895F-C675A77F7988}"/>
          </ac:spMkLst>
        </pc:spChg>
      </pc:sldChg>
    </pc:docChg>
  </pc:docChgLst>
  <pc:docChgLst>
    <pc:chgData name="Sydney Hinckley" userId="S::shinckle@uvm.edu::6ab3ad36-cea2-43b3-a1e1-f2b040534e35" providerId="AD" clId="Web-{4C69F86A-7FB5-4D47-9284-162137751FCF}"/>
    <pc:docChg chg="modSld">
      <pc:chgData name="Sydney Hinckley" userId="S::shinckle@uvm.edu::6ab3ad36-cea2-43b3-a1e1-f2b040534e35" providerId="AD" clId="Web-{4C69F86A-7FB5-4D47-9284-162137751FCF}" dt="2022-04-20T15:44:32.549" v="14" actId="20577"/>
      <pc:docMkLst>
        <pc:docMk/>
      </pc:docMkLst>
      <pc:sldChg chg="modSp">
        <pc:chgData name="Sydney Hinckley" userId="S::shinckle@uvm.edu::6ab3ad36-cea2-43b3-a1e1-f2b040534e35" providerId="AD" clId="Web-{4C69F86A-7FB5-4D47-9284-162137751FCF}" dt="2022-04-20T15:44:32.549" v="14" actId="20577"/>
        <pc:sldMkLst>
          <pc:docMk/>
          <pc:sldMk cId="109857222" sldId="256"/>
        </pc:sldMkLst>
        <pc:spChg chg="mod">
          <ac:chgData name="Sydney Hinckley" userId="S::shinckle@uvm.edu::6ab3ad36-cea2-43b3-a1e1-f2b040534e35" providerId="AD" clId="Web-{4C69F86A-7FB5-4D47-9284-162137751FCF}" dt="2022-04-20T15:44:32.549" v="14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Sydney Hinckley" userId="S::shinckle@uvm.edu::6ab3ad36-cea2-43b3-a1e1-f2b040534e35" providerId="AD" clId="Web-{3EB2635B-0F51-4CC9-BD74-3B15FBB52CBE}"/>
    <pc:docChg chg="addSld modSld">
      <pc:chgData name="Sydney Hinckley" userId="S::shinckle@uvm.edu::6ab3ad36-cea2-43b3-a1e1-f2b040534e35" providerId="AD" clId="Web-{3EB2635B-0F51-4CC9-BD74-3B15FBB52CBE}" dt="2022-04-20T15:01:33.916" v="92"/>
      <pc:docMkLst>
        <pc:docMk/>
      </pc:docMkLst>
      <pc:sldChg chg="modSp">
        <pc:chgData name="Sydney Hinckley" userId="S::shinckle@uvm.edu::6ab3ad36-cea2-43b3-a1e1-f2b040534e35" providerId="AD" clId="Web-{3EB2635B-0F51-4CC9-BD74-3B15FBB52CBE}" dt="2022-04-20T15:00:39.725" v="91" actId="20577"/>
        <pc:sldMkLst>
          <pc:docMk/>
          <pc:sldMk cId="109857222" sldId="256"/>
        </pc:sldMkLst>
        <pc:spChg chg="mod">
          <ac:chgData name="Sydney Hinckley" userId="S::shinckle@uvm.edu::6ab3ad36-cea2-43b3-a1e1-f2b040534e35" providerId="AD" clId="Web-{3EB2635B-0F51-4CC9-BD74-3B15FBB52CBE}" dt="2022-04-20T14:58:24.717" v="1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ydney Hinckley" userId="S::shinckle@uvm.edu::6ab3ad36-cea2-43b3-a1e1-f2b040534e35" providerId="AD" clId="Web-{3EB2635B-0F51-4CC9-BD74-3B15FBB52CBE}" dt="2022-04-20T15:00:39.725" v="9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new">
        <pc:chgData name="Sydney Hinckley" userId="S::shinckle@uvm.edu::6ab3ad36-cea2-43b3-a1e1-f2b040534e35" providerId="AD" clId="Web-{3EB2635B-0F51-4CC9-BD74-3B15FBB52CBE}" dt="2022-04-20T15:01:33.916" v="92"/>
        <pc:sldMkLst>
          <pc:docMk/>
          <pc:sldMk cId="2660128964" sldId="257"/>
        </pc:sldMkLst>
      </pc:sldChg>
    </pc:docChg>
  </pc:docChgLst>
  <pc:docChgLst>
    <pc:chgData name="Maddie Russell" userId="S::mrusse12@uvm.edu::662c7d30-5776-47c7-a36f-2ac08a2ec8dc" providerId="AD" clId="Web-{8B4629D0-E03F-4DCB-A282-C0BBE718CEC6}"/>
    <pc:docChg chg="modSld sldOrd">
      <pc:chgData name="Maddie Russell" userId="S::mrusse12@uvm.edu::662c7d30-5776-47c7-a36f-2ac08a2ec8dc" providerId="AD" clId="Web-{8B4629D0-E03F-4DCB-A282-C0BBE718CEC6}" dt="2022-04-24T17:13:18.317" v="3"/>
      <pc:docMkLst>
        <pc:docMk/>
      </pc:docMkLst>
      <pc:sldChg chg="modSp">
        <pc:chgData name="Maddie Russell" userId="S::mrusse12@uvm.edu::662c7d30-5776-47c7-a36f-2ac08a2ec8dc" providerId="AD" clId="Web-{8B4629D0-E03F-4DCB-A282-C0BBE718CEC6}" dt="2022-04-24T17:12:54.676" v="2" actId="20577"/>
        <pc:sldMkLst>
          <pc:docMk/>
          <pc:sldMk cId="3063741938" sldId="260"/>
        </pc:sldMkLst>
        <pc:spChg chg="mod">
          <ac:chgData name="Maddie Russell" userId="S::mrusse12@uvm.edu::662c7d30-5776-47c7-a36f-2ac08a2ec8dc" providerId="AD" clId="Web-{8B4629D0-E03F-4DCB-A282-C0BBE718CEC6}" dt="2022-04-24T17:12:54.676" v="2" actId="20577"/>
          <ac:spMkLst>
            <pc:docMk/>
            <pc:sldMk cId="3063741938" sldId="260"/>
            <ac:spMk id="3" creationId="{136EB3BA-F485-76C7-895F-C675A77F7988}"/>
          </ac:spMkLst>
        </pc:spChg>
      </pc:sldChg>
      <pc:sldChg chg="ord">
        <pc:chgData name="Maddie Russell" userId="S::mrusse12@uvm.edu::662c7d30-5776-47c7-a36f-2ac08a2ec8dc" providerId="AD" clId="Web-{8B4629D0-E03F-4DCB-A282-C0BBE718CEC6}" dt="2022-04-24T17:13:18.317" v="3"/>
        <pc:sldMkLst>
          <pc:docMk/>
          <pc:sldMk cId="1430987500" sldId="266"/>
        </pc:sldMkLst>
      </pc:sldChg>
    </pc:docChg>
  </pc:docChgLst>
</pc:chgInfo>
</file>

<file path=ppt/comments/modernComment_101_9E8E58C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6B3D7FF-D3A8-4C6E-8315-21B059F5D995}" authorId="{E61651A5-DBCD-C051-C8EC-21CE1246A3D9}" status="resolved" created="2022-04-25T21:09:11.697" complete="100000">
    <pc:sldMkLst xmlns:pc="http://schemas.microsoft.com/office/powerpoint/2013/main/command">
      <pc:docMk/>
      <pc:sldMk cId="2660128964" sldId="257"/>
    </pc:sldMkLst>
    <p188:txBody>
      <a:bodyPr/>
      <a:lstStyle/>
      <a:p>
        <a:r>
          <a:rPr lang="en-US"/>
          <a:t>he suggested adding an intro to third spaces here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C7673-416B-4EF8-980B-4F49513966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21EDB01C-58C5-4BB7-BC68-DBD69C5690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Discuss goals and impact of communications strategies </a:t>
          </a:r>
        </a:p>
      </dgm:t>
    </dgm:pt>
    <dgm:pt modelId="{3C3F7E13-0F73-4416-AD83-A7FD7E2797B0}" type="parTrans" cxnId="{810BF496-04CF-4D0E-919B-A250339B31EE}">
      <dgm:prSet/>
      <dgm:spPr/>
      <dgm:t>
        <a:bodyPr/>
        <a:lstStyle/>
        <a:p>
          <a:endParaRPr lang="en-US"/>
        </a:p>
      </dgm:t>
    </dgm:pt>
    <dgm:pt modelId="{3C1D8CBA-F60C-4EEF-8DF0-057E1B14C48E}" type="sibTrans" cxnId="{810BF496-04CF-4D0E-919B-A250339B31EE}">
      <dgm:prSet/>
      <dgm:spPr/>
      <dgm:t>
        <a:bodyPr/>
        <a:lstStyle/>
        <a:p>
          <a:endParaRPr lang="en-US"/>
        </a:p>
      </dgm:t>
    </dgm:pt>
    <dgm:pt modelId="{922624B7-AF1F-40E9-9E53-4832FD0A33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Detail our project research methods</a:t>
          </a:r>
        </a:p>
      </dgm:t>
    </dgm:pt>
    <dgm:pt modelId="{CB1060BD-9038-4E2E-9893-B148184935D0}" type="parTrans" cxnId="{E820ADFF-F037-4044-AF3E-DBF3DB13CFA0}">
      <dgm:prSet/>
      <dgm:spPr/>
      <dgm:t>
        <a:bodyPr/>
        <a:lstStyle/>
        <a:p>
          <a:endParaRPr lang="en-US"/>
        </a:p>
      </dgm:t>
    </dgm:pt>
    <dgm:pt modelId="{FCEBA792-6812-49DA-8ED7-F8BB7E60232D}" type="sibTrans" cxnId="{E820ADFF-F037-4044-AF3E-DBF3DB13CFA0}">
      <dgm:prSet/>
      <dgm:spPr/>
      <dgm:t>
        <a:bodyPr/>
        <a:lstStyle/>
        <a:p>
          <a:endParaRPr lang="en-US"/>
        </a:p>
      </dgm:t>
    </dgm:pt>
    <dgm:pt modelId="{1A92989D-54CC-4542-93A2-A720E12403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Document research findings related to: </a:t>
          </a:r>
        </a:p>
      </dgm:t>
    </dgm:pt>
    <dgm:pt modelId="{3E21E294-A419-485C-BCD6-19D4F9D40111}" type="parTrans" cxnId="{0214014C-F1A2-422B-AFE8-9290A6895277}">
      <dgm:prSet/>
      <dgm:spPr/>
      <dgm:t>
        <a:bodyPr/>
        <a:lstStyle/>
        <a:p>
          <a:endParaRPr lang="en-US"/>
        </a:p>
      </dgm:t>
    </dgm:pt>
    <dgm:pt modelId="{BE0AC2BD-DA5B-48BA-A1C4-27FDD89E0C83}" type="sibTrans" cxnId="{0214014C-F1A2-422B-AFE8-9290A6895277}">
      <dgm:prSet/>
      <dgm:spPr/>
      <dgm:t>
        <a:bodyPr/>
        <a:lstStyle/>
        <a:p>
          <a:endParaRPr lang="en-US"/>
        </a:p>
      </dgm:t>
    </dgm:pt>
    <dgm:pt modelId="{989B4D7B-BABD-41FD-971E-69906CD769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Communications</a:t>
          </a:r>
          <a:r>
            <a:rPr lang="en-US" dirty="0"/>
            <a:t> tools</a:t>
          </a:r>
        </a:p>
      </dgm:t>
    </dgm:pt>
    <dgm:pt modelId="{8967DDF8-108A-4CD2-9FAC-8E9EE78C8FBA}" type="parTrans" cxnId="{DEAED552-9384-4B96-B764-3EF138EE2C7B}">
      <dgm:prSet/>
      <dgm:spPr/>
      <dgm:t>
        <a:bodyPr/>
        <a:lstStyle/>
        <a:p>
          <a:endParaRPr lang="en-US"/>
        </a:p>
      </dgm:t>
    </dgm:pt>
    <dgm:pt modelId="{61893717-FC28-4DB2-9D36-4FD725324365}" type="sibTrans" cxnId="{DEAED552-9384-4B96-B764-3EF138EE2C7B}">
      <dgm:prSet/>
      <dgm:spPr/>
      <dgm:t>
        <a:bodyPr/>
        <a:lstStyle/>
        <a:p>
          <a:endParaRPr lang="en-US"/>
        </a:p>
      </dgm:t>
    </dgm:pt>
    <dgm:pt modelId="{74C94B57-68AF-44F0-8A8B-6AAF8863F2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Market</a:t>
          </a:r>
          <a:r>
            <a:rPr lang="en-US" dirty="0"/>
            <a:t> trends</a:t>
          </a:r>
        </a:p>
      </dgm:t>
    </dgm:pt>
    <dgm:pt modelId="{A83816B2-EC23-4F4C-989A-8D259173061F}" type="parTrans" cxnId="{2068B0BF-C892-4D8C-8652-4E1CB11B22C2}">
      <dgm:prSet/>
      <dgm:spPr/>
      <dgm:t>
        <a:bodyPr/>
        <a:lstStyle/>
        <a:p>
          <a:endParaRPr lang="en-US"/>
        </a:p>
      </dgm:t>
    </dgm:pt>
    <dgm:pt modelId="{59C6B07C-A8C4-4A3D-AE08-0C6404EFDDDD}" type="sibTrans" cxnId="{2068B0BF-C892-4D8C-8652-4E1CB11B22C2}">
      <dgm:prSet/>
      <dgm:spPr/>
      <dgm:t>
        <a:bodyPr/>
        <a:lstStyle/>
        <a:p>
          <a:endParaRPr lang="en-US"/>
        </a:p>
      </dgm:t>
    </dgm:pt>
    <dgm:pt modelId="{AD014793-E12D-49E9-AC5C-320498001E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Language accessibility</a:t>
          </a:r>
          <a:r>
            <a:rPr lang="en-US" dirty="0"/>
            <a:t> and translation</a:t>
          </a:r>
          <a:endParaRPr lang="en-US" dirty="0">
            <a:latin typeface="Calibri Light" panose="020F0302020204030204"/>
          </a:endParaRPr>
        </a:p>
      </dgm:t>
    </dgm:pt>
    <dgm:pt modelId="{C8CE904E-AEE2-4138-8ABC-E88976152303}" type="parTrans" cxnId="{8C02E94C-F921-4A6D-98D5-3B4B114B390C}">
      <dgm:prSet/>
      <dgm:spPr/>
      <dgm:t>
        <a:bodyPr/>
        <a:lstStyle/>
        <a:p>
          <a:endParaRPr lang="en-US"/>
        </a:p>
      </dgm:t>
    </dgm:pt>
    <dgm:pt modelId="{525F486C-D656-4441-842D-5620193FD0AC}" type="sibTrans" cxnId="{8C02E94C-F921-4A6D-98D5-3B4B114B390C}">
      <dgm:prSet/>
      <dgm:spPr/>
      <dgm:t>
        <a:bodyPr/>
        <a:lstStyle/>
        <a:p>
          <a:endParaRPr lang="en-US"/>
        </a:p>
      </dgm:t>
    </dgm:pt>
    <dgm:pt modelId="{9D7A726C-B307-4EB2-B2C1-F2D4977A37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Importance</a:t>
          </a:r>
          <a:r>
            <a:rPr lang="en-US" dirty="0"/>
            <a:t> of third spaces for accessing information</a:t>
          </a:r>
        </a:p>
      </dgm:t>
    </dgm:pt>
    <dgm:pt modelId="{EC15005A-867A-4E7F-BF50-8052043955A9}" type="parTrans" cxnId="{783AF13F-2BC1-4FCD-990B-C2C3F33F61F7}">
      <dgm:prSet/>
      <dgm:spPr/>
      <dgm:t>
        <a:bodyPr/>
        <a:lstStyle/>
        <a:p>
          <a:endParaRPr lang="en-US"/>
        </a:p>
      </dgm:t>
    </dgm:pt>
    <dgm:pt modelId="{D376363E-B999-4A19-93E0-83CB0B9D460B}" type="sibTrans" cxnId="{783AF13F-2BC1-4FCD-990B-C2C3F33F61F7}">
      <dgm:prSet/>
      <dgm:spPr/>
      <dgm:t>
        <a:bodyPr/>
        <a:lstStyle/>
        <a:p>
          <a:endParaRPr lang="en-US"/>
        </a:p>
      </dgm:t>
    </dgm:pt>
    <dgm:pt modelId="{B4B2CFE6-D125-4544-87E4-3C7F466831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Provide recommendations including the implementation of a seniors' newsletter</a:t>
          </a:r>
        </a:p>
      </dgm:t>
    </dgm:pt>
    <dgm:pt modelId="{7135D37B-F0AA-4C43-814A-0881F8F43995}" type="parTrans" cxnId="{238C1D81-BC5B-4814-8723-97B74BA2A560}">
      <dgm:prSet/>
      <dgm:spPr/>
      <dgm:t>
        <a:bodyPr/>
        <a:lstStyle/>
        <a:p>
          <a:endParaRPr lang="en-US"/>
        </a:p>
      </dgm:t>
    </dgm:pt>
    <dgm:pt modelId="{5E20242D-53C9-4A81-860E-CE3C7B0E671D}" type="sibTrans" cxnId="{238C1D81-BC5B-4814-8723-97B74BA2A560}">
      <dgm:prSet/>
      <dgm:spPr/>
      <dgm:t>
        <a:bodyPr/>
        <a:lstStyle/>
        <a:p>
          <a:endParaRPr lang="en-US"/>
        </a:p>
      </dgm:t>
    </dgm:pt>
    <dgm:pt modelId="{47403EE6-CCFF-4C49-ACA3-A6578F3EA7F6}" type="pres">
      <dgm:prSet presAssocID="{AE4C7673-416B-4EF8-980B-4F4951396649}" presName="root" presStyleCnt="0">
        <dgm:presLayoutVars>
          <dgm:dir/>
          <dgm:resizeHandles val="exact"/>
        </dgm:presLayoutVars>
      </dgm:prSet>
      <dgm:spPr/>
    </dgm:pt>
    <dgm:pt modelId="{F5B6C569-9673-48FE-B6D8-29AA50C1C625}" type="pres">
      <dgm:prSet presAssocID="{21EDB01C-58C5-4BB7-BC68-DBD69C569085}" presName="compNode" presStyleCnt="0"/>
      <dgm:spPr/>
    </dgm:pt>
    <dgm:pt modelId="{7D812645-353B-4348-858D-4B038112F97C}" type="pres">
      <dgm:prSet presAssocID="{21EDB01C-58C5-4BB7-BC68-DBD69C569085}" presName="bgRect" presStyleLbl="bgShp" presStyleIdx="0" presStyleCnt="4"/>
      <dgm:spPr/>
    </dgm:pt>
    <dgm:pt modelId="{B750E694-468F-4CD8-8C3F-7F45FB76592C}" type="pres">
      <dgm:prSet presAssocID="{21EDB01C-58C5-4BB7-BC68-DBD69C56908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E909BF2-BC62-4143-A7EC-F9B7298DBA56}" type="pres">
      <dgm:prSet presAssocID="{21EDB01C-58C5-4BB7-BC68-DBD69C569085}" presName="spaceRect" presStyleCnt="0"/>
      <dgm:spPr/>
    </dgm:pt>
    <dgm:pt modelId="{724205D0-0300-4CF8-9C0E-CF2EF156294A}" type="pres">
      <dgm:prSet presAssocID="{21EDB01C-58C5-4BB7-BC68-DBD69C569085}" presName="parTx" presStyleLbl="revTx" presStyleIdx="0" presStyleCnt="5">
        <dgm:presLayoutVars>
          <dgm:chMax val="0"/>
          <dgm:chPref val="0"/>
        </dgm:presLayoutVars>
      </dgm:prSet>
      <dgm:spPr/>
    </dgm:pt>
    <dgm:pt modelId="{D624EB06-7102-463E-A9E2-504FA1C4EE93}" type="pres">
      <dgm:prSet presAssocID="{3C1D8CBA-F60C-4EEF-8DF0-057E1B14C48E}" presName="sibTrans" presStyleCnt="0"/>
      <dgm:spPr/>
    </dgm:pt>
    <dgm:pt modelId="{A540F1D2-C8B6-45D0-9EBF-6C3C2CA43D9F}" type="pres">
      <dgm:prSet presAssocID="{922624B7-AF1F-40E9-9E53-4832FD0A335A}" presName="compNode" presStyleCnt="0"/>
      <dgm:spPr/>
    </dgm:pt>
    <dgm:pt modelId="{F4A3C293-18C4-447B-9A3D-3F351A256131}" type="pres">
      <dgm:prSet presAssocID="{922624B7-AF1F-40E9-9E53-4832FD0A335A}" presName="bgRect" presStyleLbl="bgShp" presStyleIdx="1" presStyleCnt="4"/>
      <dgm:spPr/>
    </dgm:pt>
    <dgm:pt modelId="{014ABD13-AB94-430D-8AF8-BC3F7C75D20B}" type="pres">
      <dgm:prSet presAssocID="{922624B7-AF1F-40E9-9E53-4832FD0A335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3D7415F-01DE-4837-8DB5-E6DF40378FFA}" type="pres">
      <dgm:prSet presAssocID="{922624B7-AF1F-40E9-9E53-4832FD0A335A}" presName="spaceRect" presStyleCnt="0"/>
      <dgm:spPr/>
    </dgm:pt>
    <dgm:pt modelId="{8C7E4253-3EE2-4736-93CA-F70285FCECDA}" type="pres">
      <dgm:prSet presAssocID="{922624B7-AF1F-40E9-9E53-4832FD0A335A}" presName="parTx" presStyleLbl="revTx" presStyleIdx="1" presStyleCnt="5">
        <dgm:presLayoutVars>
          <dgm:chMax val="0"/>
          <dgm:chPref val="0"/>
        </dgm:presLayoutVars>
      </dgm:prSet>
      <dgm:spPr/>
    </dgm:pt>
    <dgm:pt modelId="{869671D9-1CF7-43C4-8D79-B4FE128BFF87}" type="pres">
      <dgm:prSet presAssocID="{FCEBA792-6812-49DA-8ED7-F8BB7E60232D}" presName="sibTrans" presStyleCnt="0"/>
      <dgm:spPr/>
    </dgm:pt>
    <dgm:pt modelId="{92B2022F-BFA1-4424-88C5-8C1C8BC7B90E}" type="pres">
      <dgm:prSet presAssocID="{1A92989D-54CC-4542-93A2-A720E12403E0}" presName="compNode" presStyleCnt="0"/>
      <dgm:spPr/>
    </dgm:pt>
    <dgm:pt modelId="{4EC3E327-476D-4300-B617-CD523D4BD117}" type="pres">
      <dgm:prSet presAssocID="{1A92989D-54CC-4542-93A2-A720E12403E0}" presName="bgRect" presStyleLbl="bgShp" presStyleIdx="2" presStyleCnt="4"/>
      <dgm:spPr/>
    </dgm:pt>
    <dgm:pt modelId="{A4C45875-0DD2-4B77-BDDF-A8353CC7E760}" type="pres">
      <dgm:prSet presAssocID="{1A92989D-54CC-4542-93A2-A720E12403E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87C12D7-8DF9-445A-A57C-1DEA65978CE1}" type="pres">
      <dgm:prSet presAssocID="{1A92989D-54CC-4542-93A2-A720E12403E0}" presName="spaceRect" presStyleCnt="0"/>
      <dgm:spPr/>
    </dgm:pt>
    <dgm:pt modelId="{F20BA5A6-05E8-4A9F-ACBC-B07E88F01D55}" type="pres">
      <dgm:prSet presAssocID="{1A92989D-54CC-4542-93A2-A720E12403E0}" presName="parTx" presStyleLbl="revTx" presStyleIdx="2" presStyleCnt="5">
        <dgm:presLayoutVars>
          <dgm:chMax val="0"/>
          <dgm:chPref val="0"/>
        </dgm:presLayoutVars>
      </dgm:prSet>
      <dgm:spPr/>
    </dgm:pt>
    <dgm:pt modelId="{687BB1F6-B290-41C1-BF4A-54DD8A1EC56A}" type="pres">
      <dgm:prSet presAssocID="{1A92989D-54CC-4542-93A2-A720E12403E0}" presName="desTx" presStyleLbl="revTx" presStyleIdx="3" presStyleCnt="5">
        <dgm:presLayoutVars/>
      </dgm:prSet>
      <dgm:spPr/>
    </dgm:pt>
    <dgm:pt modelId="{9ED02180-EE84-4C1B-91D4-4A8D990F83C5}" type="pres">
      <dgm:prSet presAssocID="{BE0AC2BD-DA5B-48BA-A1C4-27FDD89E0C83}" presName="sibTrans" presStyleCnt="0"/>
      <dgm:spPr/>
    </dgm:pt>
    <dgm:pt modelId="{688A68E1-076E-4BA8-9112-D3C9C3F9AB37}" type="pres">
      <dgm:prSet presAssocID="{B4B2CFE6-D125-4544-87E4-3C7F4668317C}" presName="compNode" presStyleCnt="0"/>
      <dgm:spPr/>
    </dgm:pt>
    <dgm:pt modelId="{6CCB5A52-03A3-4844-BACA-69D7E891A5A8}" type="pres">
      <dgm:prSet presAssocID="{B4B2CFE6-D125-4544-87E4-3C7F4668317C}" presName="bgRect" presStyleLbl="bgShp" presStyleIdx="3" presStyleCnt="4"/>
      <dgm:spPr/>
    </dgm:pt>
    <dgm:pt modelId="{0B9A2DF1-2981-4BFD-ABB6-DD6A87700485}" type="pres">
      <dgm:prSet presAssocID="{B4B2CFE6-D125-4544-87E4-3C7F4668317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0E4D2761-FE12-4028-A8A3-D91724463943}" type="pres">
      <dgm:prSet presAssocID="{B4B2CFE6-D125-4544-87E4-3C7F4668317C}" presName="spaceRect" presStyleCnt="0"/>
      <dgm:spPr/>
    </dgm:pt>
    <dgm:pt modelId="{A61F0544-BA9E-42C6-86BF-21D0C2CBC9D8}" type="pres">
      <dgm:prSet presAssocID="{B4B2CFE6-D125-4544-87E4-3C7F4668317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1472212-A9B3-42ED-8CEB-E548D229D75F}" type="presOf" srcId="{989B4D7B-BABD-41FD-971E-69906CD769A3}" destId="{687BB1F6-B290-41C1-BF4A-54DD8A1EC56A}" srcOrd="0" destOrd="0" presId="urn:microsoft.com/office/officeart/2018/2/layout/IconVerticalSolidList"/>
    <dgm:cxn modelId="{087D0215-DD2C-4839-B6EF-8255F601F14D}" type="presOf" srcId="{1A92989D-54CC-4542-93A2-A720E12403E0}" destId="{F20BA5A6-05E8-4A9F-ACBC-B07E88F01D55}" srcOrd="0" destOrd="0" presId="urn:microsoft.com/office/officeart/2018/2/layout/IconVerticalSolidList"/>
    <dgm:cxn modelId="{BBA22F1C-AB2C-4A50-9F8F-57A550F077CA}" type="presOf" srcId="{21EDB01C-58C5-4BB7-BC68-DBD69C569085}" destId="{724205D0-0300-4CF8-9C0E-CF2EF156294A}" srcOrd="0" destOrd="0" presId="urn:microsoft.com/office/officeart/2018/2/layout/IconVerticalSolidList"/>
    <dgm:cxn modelId="{783AF13F-2BC1-4FCD-990B-C2C3F33F61F7}" srcId="{1A92989D-54CC-4542-93A2-A720E12403E0}" destId="{9D7A726C-B307-4EB2-B2C1-F2D4977A37B0}" srcOrd="3" destOrd="0" parTransId="{EC15005A-867A-4E7F-BF50-8052043955A9}" sibTransId="{D376363E-B999-4A19-93E0-83CB0B9D460B}"/>
    <dgm:cxn modelId="{A3281D5B-13B7-4861-A541-33062BD83E14}" type="presOf" srcId="{922624B7-AF1F-40E9-9E53-4832FD0A335A}" destId="{8C7E4253-3EE2-4736-93CA-F70285FCECDA}" srcOrd="0" destOrd="0" presId="urn:microsoft.com/office/officeart/2018/2/layout/IconVerticalSolidList"/>
    <dgm:cxn modelId="{0214014C-F1A2-422B-AFE8-9290A6895277}" srcId="{AE4C7673-416B-4EF8-980B-4F4951396649}" destId="{1A92989D-54CC-4542-93A2-A720E12403E0}" srcOrd="2" destOrd="0" parTransId="{3E21E294-A419-485C-BCD6-19D4F9D40111}" sibTransId="{BE0AC2BD-DA5B-48BA-A1C4-27FDD89E0C83}"/>
    <dgm:cxn modelId="{8C02E94C-F921-4A6D-98D5-3B4B114B390C}" srcId="{1A92989D-54CC-4542-93A2-A720E12403E0}" destId="{AD014793-E12D-49E9-AC5C-320498001EA7}" srcOrd="2" destOrd="0" parTransId="{C8CE904E-AEE2-4138-8ABC-E88976152303}" sibTransId="{525F486C-D656-4441-842D-5620193FD0AC}"/>
    <dgm:cxn modelId="{DEAED552-9384-4B96-B764-3EF138EE2C7B}" srcId="{1A92989D-54CC-4542-93A2-A720E12403E0}" destId="{989B4D7B-BABD-41FD-971E-69906CD769A3}" srcOrd="0" destOrd="0" parTransId="{8967DDF8-108A-4CD2-9FAC-8E9EE78C8FBA}" sibTransId="{61893717-FC28-4DB2-9D36-4FD725324365}"/>
    <dgm:cxn modelId="{238C1D81-BC5B-4814-8723-97B74BA2A560}" srcId="{AE4C7673-416B-4EF8-980B-4F4951396649}" destId="{B4B2CFE6-D125-4544-87E4-3C7F4668317C}" srcOrd="3" destOrd="0" parTransId="{7135D37B-F0AA-4C43-814A-0881F8F43995}" sibTransId="{5E20242D-53C9-4A81-860E-CE3C7B0E671D}"/>
    <dgm:cxn modelId="{FEB02182-716A-4A70-BE95-7C4DD5C344D5}" type="presOf" srcId="{9D7A726C-B307-4EB2-B2C1-F2D4977A37B0}" destId="{687BB1F6-B290-41C1-BF4A-54DD8A1EC56A}" srcOrd="0" destOrd="3" presId="urn:microsoft.com/office/officeart/2018/2/layout/IconVerticalSolidList"/>
    <dgm:cxn modelId="{64425B86-E5B2-4B80-AFB6-723320B42A17}" type="presOf" srcId="{74C94B57-68AF-44F0-8A8B-6AAF8863F258}" destId="{687BB1F6-B290-41C1-BF4A-54DD8A1EC56A}" srcOrd="0" destOrd="1" presId="urn:microsoft.com/office/officeart/2018/2/layout/IconVerticalSolidList"/>
    <dgm:cxn modelId="{810BF496-04CF-4D0E-919B-A250339B31EE}" srcId="{AE4C7673-416B-4EF8-980B-4F4951396649}" destId="{21EDB01C-58C5-4BB7-BC68-DBD69C569085}" srcOrd="0" destOrd="0" parTransId="{3C3F7E13-0F73-4416-AD83-A7FD7E2797B0}" sibTransId="{3C1D8CBA-F60C-4EEF-8DF0-057E1B14C48E}"/>
    <dgm:cxn modelId="{D2B13E9B-3B82-408D-BBE1-BB5A2BC6AE25}" type="presOf" srcId="{AD014793-E12D-49E9-AC5C-320498001EA7}" destId="{687BB1F6-B290-41C1-BF4A-54DD8A1EC56A}" srcOrd="0" destOrd="2" presId="urn:microsoft.com/office/officeart/2018/2/layout/IconVerticalSolidList"/>
    <dgm:cxn modelId="{2068B0BF-C892-4D8C-8652-4E1CB11B22C2}" srcId="{1A92989D-54CC-4542-93A2-A720E12403E0}" destId="{74C94B57-68AF-44F0-8A8B-6AAF8863F258}" srcOrd="1" destOrd="0" parTransId="{A83816B2-EC23-4F4C-989A-8D259173061F}" sibTransId="{59C6B07C-A8C4-4A3D-AE08-0C6404EFDDDD}"/>
    <dgm:cxn modelId="{E3CB47CE-640E-4F4F-98BC-D49010FF1BDC}" type="presOf" srcId="{AE4C7673-416B-4EF8-980B-4F4951396649}" destId="{47403EE6-CCFF-4C49-ACA3-A6578F3EA7F6}" srcOrd="0" destOrd="0" presId="urn:microsoft.com/office/officeart/2018/2/layout/IconVerticalSolidList"/>
    <dgm:cxn modelId="{A88F76E2-4344-4AB6-9762-2AB871888B5E}" type="presOf" srcId="{B4B2CFE6-D125-4544-87E4-3C7F4668317C}" destId="{A61F0544-BA9E-42C6-86BF-21D0C2CBC9D8}" srcOrd="0" destOrd="0" presId="urn:microsoft.com/office/officeart/2018/2/layout/IconVerticalSolidList"/>
    <dgm:cxn modelId="{E820ADFF-F037-4044-AF3E-DBF3DB13CFA0}" srcId="{AE4C7673-416B-4EF8-980B-4F4951396649}" destId="{922624B7-AF1F-40E9-9E53-4832FD0A335A}" srcOrd="1" destOrd="0" parTransId="{CB1060BD-9038-4E2E-9893-B148184935D0}" sibTransId="{FCEBA792-6812-49DA-8ED7-F8BB7E60232D}"/>
    <dgm:cxn modelId="{87F9FB11-E7A0-4D43-9BF2-EFF58884BD9C}" type="presParOf" srcId="{47403EE6-CCFF-4C49-ACA3-A6578F3EA7F6}" destId="{F5B6C569-9673-48FE-B6D8-29AA50C1C625}" srcOrd="0" destOrd="0" presId="urn:microsoft.com/office/officeart/2018/2/layout/IconVerticalSolidList"/>
    <dgm:cxn modelId="{8E699413-A2BD-47AA-8203-6A834820790F}" type="presParOf" srcId="{F5B6C569-9673-48FE-B6D8-29AA50C1C625}" destId="{7D812645-353B-4348-858D-4B038112F97C}" srcOrd="0" destOrd="0" presId="urn:microsoft.com/office/officeart/2018/2/layout/IconVerticalSolidList"/>
    <dgm:cxn modelId="{86CFBE6B-9D27-4C4D-8755-E129FA67C14A}" type="presParOf" srcId="{F5B6C569-9673-48FE-B6D8-29AA50C1C625}" destId="{B750E694-468F-4CD8-8C3F-7F45FB76592C}" srcOrd="1" destOrd="0" presId="urn:microsoft.com/office/officeart/2018/2/layout/IconVerticalSolidList"/>
    <dgm:cxn modelId="{413A34F0-7D05-423E-8088-5F296665960F}" type="presParOf" srcId="{F5B6C569-9673-48FE-B6D8-29AA50C1C625}" destId="{FE909BF2-BC62-4143-A7EC-F9B7298DBA56}" srcOrd="2" destOrd="0" presId="urn:microsoft.com/office/officeart/2018/2/layout/IconVerticalSolidList"/>
    <dgm:cxn modelId="{F675813F-2AF6-4D26-8600-357B3C98813B}" type="presParOf" srcId="{F5B6C569-9673-48FE-B6D8-29AA50C1C625}" destId="{724205D0-0300-4CF8-9C0E-CF2EF156294A}" srcOrd="3" destOrd="0" presId="urn:microsoft.com/office/officeart/2018/2/layout/IconVerticalSolidList"/>
    <dgm:cxn modelId="{3A73C130-AC44-4F40-8198-05AE8B40740F}" type="presParOf" srcId="{47403EE6-CCFF-4C49-ACA3-A6578F3EA7F6}" destId="{D624EB06-7102-463E-A9E2-504FA1C4EE93}" srcOrd="1" destOrd="0" presId="urn:microsoft.com/office/officeart/2018/2/layout/IconVerticalSolidList"/>
    <dgm:cxn modelId="{100DE945-9E90-457B-8675-DF705CF7546C}" type="presParOf" srcId="{47403EE6-CCFF-4C49-ACA3-A6578F3EA7F6}" destId="{A540F1D2-C8B6-45D0-9EBF-6C3C2CA43D9F}" srcOrd="2" destOrd="0" presId="urn:microsoft.com/office/officeart/2018/2/layout/IconVerticalSolidList"/>
    <dgm:cxn modelId="{5685442F-8591-4543-A903-FC1EE4559428}" type="presParOf" srcId="{A540F1D2-C8B6-45D0-9EBF-6C3C2CA43D9F}" destId="{F4A3C293-18C4-447B-9A3D-3F351A256131}" srcOrd="0" destOrd="0" presId="urn:microsoft.com/office/officeart/2018/2/layout/IconVerticalSolidList"/>
    <dgm:cxn modelId="{1F66B7E4-286C-4382-89A8-8E16710B6C5C}" type="presParOf" srcId="{A540F1D2-C8B6-45D0-9EBF-6C3C2CA43D9F}" destId="{014ABD13-AB94-430D-8AF8-BC3F7C75D20B}" srcOrd="1" destOrd="0" presId="urn:microsoft.com/office/officeart/2018/2/layout/IconVerticalSolidList"/>
    <dgm:cxn modelId="{3FA8B0C7-D872-43E1-B6D6-0E7B562CECCE}" type="presParOf" srcId="{A540F1D2-C8B6-45D0-9EBF-6C3C2CA43D9F}" destId="{03D7415F-01DE-4837-8DB5-E6DF40378FFA}" srcOrd="2" destOrd="0" presId="urn:microsoft.com/office/officeart/2018/2/layout/IconVerticalSolidList"/>
    <dgm:cxn modelId="{9C35D831-2D3F-4633-A815-15C78E9DB77C}" type="presParOf" srcId="{A540F1D2-C8B6-45D0-9EBF-6C3C2CA43D9F}" destId="{8C7E4253-3EE2-4736-93CA-F70285FCECDA}" srcOrd="3" destOrd="0" presId="urn:microsoft.com/office/officeart/2018/2/layout/IconVerticalSolidList"/>
    <dgm:cxn modelId="{B18EC909-069B-41D8-8423-6E6C6B67F2E8}" type="presParOf" srcId="{47403EE6-CCFF-4C49-ACA3-A6578F3EA7F6}" destId="{869671D9-1CF7-43C4-8D79-B4FE128BFF87}" srcOrd="3" destOrd="0" presId="urn:microsoft.com/office/officeart/2018/2/layout/IconVerticalSolidList"/>
    <dgm:cxn modelId="{0B5B699A-AD39-4082-A462-8903E8B97D4A}" type="presParOf" srcId="{47403EE6-CCFF-4C49-ACA3-A6578F3EA7F6}" destId="{92B2022F-BFA1-4424-88C5-8C1C8BC7B90E}" srcOrd="4" destOrd="0" presId="urn:microsoft.com/office/officeart/2018/2/layout/IconVerticalSolidList"/>
    <dgm:cxn modelId="{A0976EE9-69BB-4D33-95EA-4B73D3680977}" type="presParOf" srcId="{92B2022F-BFA1-4424-88C5-8C1C8BC7B90E}" destId="{4EC3E327-476D-4300-B617-CD523D4BD117}" srcOrd="0" destOrd="0" presId="urn:microsoft.com/office/officeart/2018/2/layout/IconVerticalSolidList"/>
    <dgm:cxn modelId="{738928A1-AE52-4F5A-9528-948D0AE31306}" type="presParOf" srcId="{92B2022F-BFA1-4424-88C5-8C1C8BC7B90E}" destId="{A4C45875-0DD2-4B77-BDDF-A8353CC7E760}" srcOrd="1" destOrd="0" presId="urn:microsoft.com/office/officeart/2018/2/layout/IconVerticalSolidList"/>
    <dgm:cxn modelId="{C4DEECCB-2CC4-453B-8599-C6BC7488424C}" type="presParOf" srcId="{92B2022F-BFA1-4424-88C5-8C1C8BC7B90E}" destId="{687C12D7-8DF9-445A-A57C-1DEA65978CE1}" srcOrd="2" destOrd="0" presId="urn:microsoft.com/office/officeart/2018/2/layout/IconVerticalSolidList"/>
    <dgm:cxn modelId="{F2873C35-3E94-4571-BADA-95D7C90A2342}" type="presParOf" srcId="{92B2022F-BFA1-4424-88C5-8C1C8BC7B90E}" destId="{F20BA5A6-05E8-4A9F-ACBC-B07E88F01D55}" srcOrd="3" destOrd="0" presId="urn:microsoft.com/office/officeart/2018/2/layout/IconVerticalSolidList"/>
    <dgm:cxn modelId="{A170E261-046B-4D12-9353-8BBF0621CDBA}" type="presParOf" srcId="{92B2022F-BFA1-4424-88C5-8C1C8BC7B90E}" destId="{687BB1F6-B290-41C1-BF4A-54DD8A1EC56A}" srcOrd="4" destOrd="0" presId="urn:microsoft.com/office/officeart/2018/2/layout/IconVerticalSolidList"/>
    <dgm:cxn modelId="{F6EA2E54-CC35-492C-A610-9A42F839A339}" type="presParOf" srcId="{47403EE6-CCFF-4C49-ACA3-A6578F3EA7F6}" destId="{9ED02180-EE84-4C1B-91D4-4A8D990F83C5}" srcOrd="5" destOrd="0" presId="urn:microsoft.com/office/officeart/2018/2/layout/IconVerticalSolidList"/>
    <dgm:cxn modelId="{48163C52-D749-4914-A90E-4D06CED9F02D}" type="presParOf" srcId="{47403EE6-CCFF-4C49-ACA3-A6578F3EA7F6}" destId="{688A68E1-076E-4BA8-9112-D3C9C3F9AB37}" srcOrd="6" destOrd="0" presId="urn:microsoft.com/office/officeart/2018/2/layout/IconVerticalSolidList"/>
    <dgm:cxn modelId="{852AB6D1-C933-414D-862E-746FC2BB068B}" type="presParOf" srcId="{688A68E1-076E-4BA8-9112-D3C9C3F9AB37}" destId="{6CCB5A52-03A3-4844-BACA-69D7E891A5A8}" srcOrd="0" destOrd="0" presId="urn:microsoft.com/office/officeart/2018/2/layout/IconVerticalSolidList"/>
    <dgm:cxn modelId="{E86672AB-C859-440C-973B-3D1F0EFA5F8B}" type="presParOf" srcId="{688A68E1-076E-4BA8-9112-D3C9C3F9AB37}" destId="{0B9A2DF1-2981-4BFD-ABB6-DD6A87700485}" srcOrd="1" destOrd="0" presId="urn:microsoft.com/office/officeart/2018/2/layout/IconVerticalSolidList"/>
    <dgm:cxn modelId="{C733B968-3E6F-4D1E-9AE8-ED15DFE8F449}" type="presParOf" srcId="{688A68E1-076E-4BA8-9112-D3C9C3F9AB37}" destId="{0E4D2761-FE12-4028-A8A3-D91724463943}" srcOrd="2" destOrd="0" presId="urn:microsoft.com/office/officeart/2018/2/layout/IconVerticalSolidList"/>
    <dgm:cxn modelId="{097C242F-F03F-4728-BE91-10852A27BAEF}" type="presParOf" srcId="{688A68E1-076E-4BA8-9112-D3C9C3F9AB37}" destId="{A61F0544-BA9E-42C6-86BF-21D0C2CBC9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0D45EB-CF64-409C-B4EC-F0EE3E41F66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067013-8FB3-4AD0-BCF0-CFB1C8169459}">
      <dgm:prSet/>
      <dgm:spPr/>
      <dgm:t>
        <a:bodyPr/>
        <a:lstStyle/>
        <a:p>
          <a:r>
            <a:rPr lang="en-US"/>
            <a:t>Multiple levels of communication </a:t>
          </a:r>
        </a:p>
      </dgm:t>
    </dgm:pt>
    <dgm:pt modelId="{EA82ADAF-48F6-40A0-A0B5-8E659AE58DE1}" type="parTrans" cxnId="{A0764910-321A-4BA6-9FE7-545814D90DA6}">
      <dgm:prSet/>
      <dgm:spPr/>
      <dgm:t>
        <a:bodyPr/>
        <a:lstStyle/>
        <a:p>
          <a:endParaRPr lang="en-US"/>
        </a:p>
      </dgm:t>
    </dgm:pt>
    <dgm:pt modelId="{7BF6BE9E-98A7-4473-B381-3BFD9202CDEF}" type="sibTrans" cxnId="{A0764910-321A-4BA6-9FE7-545814D90DA6}">
      <dgm:prSet/>
      <dgm:spPr/>
      <dgm:t>
        <a:bodyPr/>
        <a:lstStyle/>
        <a:p>
          <a:endParaRPr lang="en-US"/>
        </a:p>
      </dgm:t>
    </dgm:pt>
    <dgm:pt modelId="{35FF5807-9C2F-40D3-AF3B-CBD573C5041B}">
      <dgm:prSet/>
      <dgm:spPr/>
      <dgm:t>
        <a:bodyPr/>
        <a:lstStyle/>
        <a:p>
          <a:r>
            <a:rPr lang="en-US"/>
            <a:t>Both print and digital media</a:t>
          </a:r>
        </a:p>
      </dgm:t>
    </dgm:pt>
    <dgm:pt modelId="{88974A5D-C457-4BFF-B3A9-079E7840FE56}" type="parTrans" cxnId="{0434F989-56B6-4ADC-A7C3-0BE411C0250B}">
      <dgm:prSet/>
      <dgm:spPr/>
      <dgm:t>
        <a:bodyPr/>
        <a:lstStyle/>
        <a:p>
          <a:endParaRPr lang="en-US"/>
        </a:p>
      </dgm:t>
    </dgm:pt>
    <dgm:pt modelId="{B6FF54CA-CBC2-4258-BD64-E1520737C5AB}" type="sibTrans" cxnId="{0434F989-56B6-4ADC-A7C3-0BE411C0250B}">
      <dgm:prSet/>
      <dgm:spPr/>
      <dgm:t>
        <a:bodyPr/>
        <a:lstStyle/>
        <a:p>
          <a:endParaRPr lang="en-US"/>
        </a:p>
      </dgm:t>
    </dgm:pt>
    <dgm:pt modelId="{EEA0AA3F-F99F-4659-800F-013FEF0E81BF}">
      <dgm:prSet/>
      <dgm:spPr/>
      <dgm:t>
        <a:bodyPr/>
        <a:lstStyle/>
        <a:p>
          <a:r>
            <a:rPr lang="en-US"/>
            <a:t>Most effective strategies</a:t>
          </a:r>
          <a:r>
            <a:rPr lang="en-US">
              <a:latin typeface="Calibri Light" panose="020F0302020204030204"/>
            </a:rPr>
            <a:t>:</a:t>
          </a:r>
          <a:endParaRPr lang="en-US"/>
        </a:p>
      </dgm:t>
    </dgm:pt>
    <dgm:pt modelId="{F0131EE7-AEA7-439F-A9E7-489552329253}" type="parTrans" cxnId="{61876E33-5109-4657-9BB3-D1BBAA3D9F6C}">
      <dgm:prSet/>
      <dgm:spPr/>
      <dgm:t>
        <a:bodyPr/>
        <a:lstStyle/>
        <a:p>
          <a:endParaRPr lang="en-US"/>
        </a:p>
      </dgm:t>
    </dgm:pt>
    <dgm:pt modelId="{2E83697D-2FAB-4457-B204-E94DCF84608A}" type="sibTrans" cxnId="{61876E33-5109-4657-9BB3-D1BBAA3D9F6C}">
      <dgm:prSet/>
      <dgm:spPr/>
      <dgm:t>
        <a:bodyPr/>
        <a:lstStyle/>
        <a:p>
          <a:endParaRPr lang="en-US"/>
        </a:p>
      </dgm:t>
    </dgm:pt>
    <dgm:pt modelId="{D17C58DF-DE83-4C96-88F2-4FCB44AD153C}">
      <dgm:prSet/>
      <dgm:spPr/>
      <dgm:t>
        <a:bodyPr/>
        <a:lstStyle/>
        <a:p>
          <a:r>
            <a:rPr lang="en-US"/>
            <a:t>Seniors’ newsletter</a:t>
          </a:r>
        </a:p>
      </dgm:t>
    </dgm:pt>
    <dgm:pt modelId="{D2792C9E-4B01-4E44-A0E1-03BC4F150E92}" type="parTrans" cxnId="{0A7CEFF5-5EF2-4628-A1DD-E53C13C7EF4D}">
      <dgm:prSet/>
      <dgm:spPr/>
      <dgm:t>
        <a:bodyPr/>
        <a:lstStyle/>
        <a:p>
          <a:endParaRPr lang="en-US"/>
        </a:p>
      </dgm:t>
    </dgm:pt>
    <dgm:pt modelId="{CEF19A39-D0F5-41CF-AFF6-3B38876BB9C1}" type="sibTrans" cxnId="{0A7CEFF5-5EF2-4628-A1DD-E53C13C7EF4D}">
      <dgm:prSet/>
      <dgm:spPr/>
      <dgm:t>
        <a:bodyPr/>
        <a:lstStyle/>
        <a:p>
          <a:endParaRPr lang="en-US"/>
        </a:p>
      </dgm:t>
    </dgm:pt>
    <dgm:pt modelId="{532B7A0C-7357-4316-9F64-B2730A0F6FD2}">
      <dgm:prSet/>
      <dgm:spPr/>
      <dgm:t>
        <a:bodyPr/>
        <a:lstStyle/>
        <a:p>
          <a:r>
            <a:rPr lang="en-US"/>
            <a:t>Community directory</a:t>
          </a:r>
        </a:p>
      </dgm:t>
    </dgm:pt>
    <dgm:pt modelId="{DBE2EE82-AF17-4DA1-A542-D8E0AC1BAA4A}" type="parTrans" cxnId="{7BBC45FC-E136-4713-A7A1-894BC38F8B55}">
      <dgm:prSet/>
      <dgm:spPr/>
      <dgm:t>
        <a:bodyPr/>
        <a:lstStyle/>
        <a:p>
          <a:endParaRPr lang="en-US"/>
        </a:p>
      </dgm:t>
    </dgm:pt>
    <dgm:pt modelId="{706A1115-EE16-4DF8-9C65-38CC6F0FA2EC}" type="sibTrans" cxnId="{7BBC45FC-E136-4713-A7A1-894BC38F8B55}">
      <dgm:prSet/>
      <dgm:spPr/>
      <dgm:t>
        <a:bodyPr/>
        <a:lstStyle/>
        <a:p>
          <a:endParaRPr lang="en-US"/>
        </a:p>
      </dgm:t>
    </dgm:pt>
    <dgm:pt modelId="{097EEF14-CB28-4858-9B36-C79C0B97A5F5}">
      <dgm:prSet/>
      <dgm:spPr/>
      <dgm:t>
        <a:bodyPr/>
        <a:lstStyle/>
        <a:p>
          <a:r>
            <a:rPr lang="en-US"/>
            <a:t>Outreach at natural gathering places</a:t>
          </a:r>
        </a:p>
      </dgm:t>
    </dgm:pt>
    <dgm:pt modelId="{06A8AD20-4B87-4C1C-BC4C-D63525092F14}" type="parTrans" cxnId="{58E45511-CAC6-451F-A4BC-AC9A19C632F1}">
      <dgm:prSet/>
      <dgm:spPr/>
      <dgm:t>
        <a:bodyPr/>
        <a:lstStyle/>
        <a:p>
          <a:endParaRPr lang="en-US"/>
        </a:p>
      </dgm:t>
    </dgm:pt>
    <dgm:pt modelId="{56887AD1-AE78-4F13-A569-EC7C27EC95AB}" type="sibTrans" cxnId="{58E45511-CAC6-451F-A4BC-AC9A19C632F1}">
      <dgm:prSet/>
      <dgm:spPr/>
      <dgm:t>
        <a:bodyPr/>
        <a:lstStyle/>
        <a:p>
          <a:endParaRPr lang="en-US"/>
        </a:p>
      </dgm:t>
    </dgm:pt>
    <dgm:pt modelId="{AC0550C3-182C-403B-A4D5-CEF813CB358D}">
      <dgm:prSet/>
      <dgm:spPr/>
      <dgm:t>
        <a:bodyPr/>
        <a:lstStyle/>
        <a:p>
          <a:r>
            <a:rPr lang="en-US"/>
            <a:t>Outreach via professionals / volunteers</a:t>
          </a:r>
        </a:p>
      </dgm:t>
    </dgm:pt>
    <dgm:pt modelId="{7716421D-06D7-43BA-AD0E-B3DD46604050}" type="parTrans" cxnId="{CAB47D2E-4F6A-4FC8-BE65-8F2721F1FA9C}">
      <dgm:prSet/>
      <dgm:spPr/>
      <dgm:t>
        <a:bodyPr/>
        <a:lstStyle/>
        <a:p>
          <a:endParaRPr lang="en-US"/>
        </a:p>
      </dgm:t>
    </dgm:pt>
    <dgm:pt modelId="{2ED9DB1F-77E1-4F41-87BA-173E29327B4E}" type="sibTrans" cxnId="{CAB47D2E-4F6A-4FC8-BE65-8F2721F1FA9C}">
      <dgm:prSet/>
      <dgm:spPr/>
      <dgm:t>
        <a:bodyPr/>
        <a:lstStyle/>
        <a:p>
          <a:endParaRPr lang="en-US"/>
        </a:p>
      </dgm:t>
    </dgm:pt>
    <dgm:pt modelId="{DC5D8169-05B7-4264-BE6C-999FE21D0235}" type="pres">
      <dgm:prSet presAssocID="{2D0D45EB-CF64-409C-B4EC-F0EE3E41F666}" presName="linear" presStyleCnt="0">
        <dgm:presLayoutVars>
          <dgm:dir/>
          <dgm:animLvl val="lvl"/>
          <dgm:resizeHandles val="exact"/>
        </dgm:presLayoutVars>
      </dgm:prSet>
      <dgm:spPr/>
    </dgm:pt>
    <dgm:pt modelId="{7EFA49B6-AA96-4B74-8ED0-E8F99DB784CE}" type="pres">
      <dgm:prSet presAssocID="{2C067013-8FB3-4AD0-BCF0-CFB1C8169459}" presName="parentLin" presStyleCnt="0"/>
      <dgm:spPr/>
    </dgm:pt>
    <dgm:pt modelId="{8F872DE4-E07C-4BD6-9621-AB7C925DA032}" type="pres">
      <dgm:prSet presAssocID="{2C067013-8FB3-4AD0-BCF0-CFB1C8169459}" presName="parentLeftMargin" presStyleLbl="node1" presStyleIdx="0" presStyleCnt="3"/>
      <dgm:spPr/>
    </dgm:pt>
    <dgm:pt modelId="{9EBAF484-C6C4-41B1-BD65-84BF54743BE6}" type="pres">
      <dgm:prSet presAssocID="{2C067013-8FB3-4AD0-BCF0-CFB1C81694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38D9B6-5377-4114-BC79-1070005BE8E5}" type="pres">
      <dgm:prSet presAssocID="{2C067013-8FB3-4AD0-BCF0-CFB1C8169459}" presName="negativeSpace" presStyleCnt="0"/>
      <dgm:spPr/>
    </dgm:pt>
    <dgm:pt modelId="{B9E865CC-2D12-47F3-B026-B543058A3062}" type="pres">
      <dgm:prSet presAssocID="{2C067013-8FB3-4AD0-BCF0-CFB1C8169459}" presName="childText" presStyleLbl="conFgAcc1" presStyleIdx="0" presStyleCnt="3">
        <dgm:presLayoutVars>
          <dgm:bulletEnabled val="1"/>
        </dgm:presLayoutVars>
      </dgm:prSet>
      <dgm:spPr/>
    </dgm:pt>
    <dgm:pt modelId="{9764F93F-9E5F-4537-90DA-696EB001A326}" type="pres">
      <dgm:prSet presAssocID="{7BF6BE9E-98A7-4473-B381-3BFD9202CDEF}" presName="spaceBetweenRectangles" presStyleCnt="0"/>
      <dgm:spPr/>
    </dgm:pt>
    <dgm:pt modelId="{412A9F2A-CAE3-4A43-B1ED-970567CB568B}" type="pres">
      <dgm:prSet presAssocID="{35FF5807-9C2F-40D3-AF3B-CBD573C5041B}" presName="parentLin" presStyleCnt="0"/>
      <dgm:spPr/>
    </dgm:pt>
    <dgm:pt modelId="{78D7A639-2CDC-44B9-8DA5-F8B205757D3F}" type="pres">
      <dgm:prSet presAssocID="{35FF5807-9C2F-40D3-AF3B-CBD573C5041B}" presName="parentLeftMargin" presStyleLbl="node1" presStyleIdx="0" presStyleCnt="3"/>
      <dgm:spPr/>
    </dgm:pt>
    <dgm:pt modelId="{C0974944-A551-4FA7-A9B4-0CFB1418B03E}" type="pres">
      <dgm:prSet presAssocID="{35FF5807-9C2F-40D3-AF3B-CBD573C5041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99CD73-C934-4F41-A831-7B70E8378221}" type="pres">
      <dgm:prSet presAssocID="{35FF5807-9C2F-40D3-AF3B-CBD573C5041B}" presName="negativeSpace" presStyleCnt="0"/>
      <dgm:spPr/>
    </dgm:pt>
    <dgm:pt modelId="{681C1876-08EE-4174-AB8B-ED9B97EE73B6}" type="pres">
      <dgm:prSet presAssocID="{35FF5807-9C2F-40D3-AF3B-CBD573C5041B}" presName="childText" presStyleLbl="conFgAcc1" presStyleIdx="1" presStyleCnt="3">
        <dgm:presLayoutVars>
          <dgm:bulletEnabled val="1"/>
        </dgm:presLayoutVars>
      </dgm:prSet>
      <dgm:spPr/>
    </dgm:pt>
    <dgm:pt modelId="{A545B37B-DBB0-446A-8F2C-05FD7587D41B}" type="pres">
      <dgm:prSet presAssocID="{B6FF54CA-CBC2-4258-BD64-E1520737C5AB}" presName="spaceBetweenRectangles" presStyleCnt="0"/>
      <dgm:spPr/>
    </dgm:pt>
    <dgm:pt modelId="{AB223F19-245A-4A60-A70E-E48C129FED97}" type="pres">
      <dgm:prSet presAssocID="{EEA0AA3F-F99F-4659-800F-013FEF0E81BF}" presName="parentLin" presStyleCnt="0"/>
      <dgm:spPr/>
    </dgm:pt>
    <dgm:pt modelId="{CDDC732A-18CA-418F-95B7-6BE15D9DA0DA}" type="pres">
      <dgm:prSet presAssocID="{EEA0AA3F-F99F-4659-800F-013FEF0E81BF}" presName="parentLeftMargin" presStyleLbl="node1" presStyleIdx="1" presStyleCnt="3"/>
      <dgm:spPr/>
    </dgm:pt>
    <dgm:pt modelId="{7576CFF6-C52B-4FE3-B970-C4ACC45D63C9}" type="pres">
      <dgm:prSet presAssocID="{EEA0AA3F-F99F-4659-800F-013FEF0E81B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8B9BB10-FE3F-4AE9-A586-EA2868A79D4D}" type="pres">
      <dgm:prSet presAssocID="{EEA0AA3F-F99F-4659-800F-013FEF0E81BF}" presName="negativeSpace" presStyleCnt="0"/>
      <dgm:spPr/>
    </dgm:pt>
    <dgm:pt modelId="{F1297CA2-A611-4089-B88B-F707EBD0706F}" type="pres">
      <dgm:prSet presAssocID="{EEA0AA3F-F99F-4659-800F-013FEF0E81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0764910-321A-4BA6-9FE7-545814D90DA6}" srcId="{2D0D45EB-CF64-409C-B4EC-F0EE3E41F666}" destId="{2C067013-8FB3-4AD0-BCF0-CFB1C8169459}" srcOrd="0" destOrd="0" parTransId="{EA82ADAF-48F6-40A0-A0B5-8E659AE58DE1}" sibTransId="{7BF6BE9E-98A7-4473-B381-3BFD9202CDEF}"/>
    <dgm:cxn modelId="{58E45511-CAC6-451F-A4BC-AC9A19C632F1}" srcId="{EEA0AA3F-F99F-4659-800F-013FEF0E81BF}" destId="{097EEF14-CB28-4858-9B36-C79C0B97A5F5}" srcOrd="2" destOrd="0" parTransId="{06A8AD20-4B87-4C1C-BC4C-D63525092F14}" sibTransId="{56887AD1-AE78-4F13-A569-EC7C27EC95AB}"/>
    <dgm:cxn modelId="{939F3013-B75E-436C-9158-941B8D12E508}" type="presOf" srcId="{EEA0AA3F-F99F-4659-800F-013FEF0E81BF}" destId="{7576CFF6-C52B-4FE3-B970-C4ACC45D63C9}" srcOrd="1" destOrd="0" presId="urn:microsoft.com/office/officeart/2005/8/layout/list1"/>
    <dgm:cxn modelId="{CAB47D2E-4F6A-4FC8-BE65-8F2721F1FA9C}" srcId="{EEA0AA3F-F99F-4659-800F-013FEF0E81BF}" destId="{AC0550C3-182C-403B-A4D5-CEF813CB358D}" srcOrd="3" destOrd="0" parTransId="{7716421D-06D7-43BA-AD0E-B3DD46604050}" sibTransId="{2ED9DB1F-77E1-4F41-87BA-173E29327B4E}"/>
    <dgm:cxn modelId="{61876E33-5109-4657-9BB3-D1BBAA3D9F6C}" srcId="{2D0D45EB-CF64-409C-B4EC-F0EE3E41F666}" destId="{EEA0AA3F-F99F-4659-800F-013FEF0E81BF}" srcOrd="2" destOrd="0" parTransId="{F0131EE7-AEA7-439F-A9E7-489552329253}" sibTransId="{2E83697D-2FAB-4457-B204-E94DCF84608A}"/>
    <dgm:cxn modelId="{1E696B6A-6AEB-4D2A-BF8C-C45AC588D46C}" type="presOf" srcId="{2D0D45EB-CF64-409C-B4EC-F0EE3E41F666}" destId="{DC5D8169-05B7-4264-BE6C-999FE21D0235}" srcOrd="0" destOrd="0" presId="urn:microsoft.com/office/officeart/2005/8/layout/list1"/>
    <dgm:cxn modelId="{16391479-7808-45EF-AF59-69A51D16E0A5}" type="presOf" srcId="{AC0550C3-182C-403B-A4D5-CEF813CB358D}" destId="{F1297CA2-A611-4089-B88B-F707EBD0706F}" srcOrd="0" destOrd="3" presId="urn:microsoft.com/office/officeart/2005/8/layout/list1"/>
    <dgm:cxn modelId="{4885DC59-CB4B-444A-871E-C87E801909CD}" type="presOf" srcId="{EEA0AA3F-F99F-4659-800F-013FEF0E81BF}" destId="{CDDC732A-18CA-418F-95B7-6BE15D9DA0DA}" srcOrd="0" destOrd="0" presId="urn:microsoft.com/office/officeart/2005/8/layout/list1"/>
    <dgm:cxn modelId="{A0DED085-93A9-48B6-8C2B-279170AC82DE}" type="presOf" srcId="{D17C58DF-DE83-4C96-88F2-4FCB44AD153C}" destId="{F1297CA2-A611-4089-B88B-F707EBD0706F}" srcOrd="0" destOrd="0" presId="urn:microsoft.com/office/officeart/2005/8/layout/list1"/>
    <dgm:cxn modelId="{0434F989-56B6-4ADC-A7C3-0BE411C0250B}" srcId="{2D0D45EB-CF64-409C-B4EC-F0EE3E41F666}" destId="{35FF5807-9C2F-40D3-AF3B-CBD573C5041B}" srcOrd="1" destOrd="0" parTransId="{88974A5D-C457-4BFF-B3A9-079E7840FE56}" sibTransId="{B6FF54CA-CBC2-4258-BD64-E1520737C5AB}"/>
    <dgm:cxn modelId="{AC343295-693C-4E58-A2BD-5EDDF736108F}" type="presOf" srcId="{097EEF14-CB28-4858-9B36-C79C0B97A5F5}" destId="{F1297CA2-A611-4089-B88B-F707EBD0706F}" srcOrd="0" destOrd="2" presId="urn:microsoft.com/office/officeart/2005/8/layout/list1"/>
    <dgm:cxn modelId="{C5DDBEAD-6B94-4E71-83AC-7482F64E1AA6}" type="presOf" srcId="{532B7A0C-7357-4316-9F64-B2730A0F6FD2}" destId="{F1297CA2-A611-4089-B88B-F707EBD0706F}" srcOrd="0" destOrd="1" presId="urn:microsoft.com/office/officeart/2005/8/layout/list1"/>
    <dgm:cxn modelId="{464AD1C9-A768-47E7-9351-78E1DE22ABF7}" type="presOf" srcId="{2C067013-8FB3-4AD0-BCF0-CFB1C8169459}" destId="{9EBAF484-C6C4-41B1-BD65-84BF54743BE6}" srcOrd="1" destOrd="0" presId="urn:microsoft.com/office/officeart/2005/8/layout/list1"/>
    <dgm:cxn modelId="{E35F91D1-4EAA-4338-90A7-4DD35F68B67F}" type="presOf" srcId="{35FF5807-9C2F-40D3-AF3B-CBD573C5041B}" destId="{C0974944-A551-4FA7-A9B4-0CFB1418B03E}" srcOrd="1" destOrd="0" presId="urn:microsoft.com/office/officeart/2005/8/layout/list1"/>
    <dgm:cxn modelId="{50319ADB-2D64-462C-BF23-84C11E8C6EB4}" type="presOf" srcId="{2C067013-8FB3-4AD0-BCF0-CFB1C8169459}" destId="{8F872DE4-E07C-4BD6-9621-AB7C925DA032}" srcOrd="0" destOrd="0" presId="urn:microsoft.com/office/officeart/2005/8/layout/list1"/>
    <dgm:cxn modelId="{5EDDCCF5-7B45-49F2-AA73-9565D7D28A01}" type="presOf" srcId="{35FF5807-9C2F-40D3-AF3B-CBD573C5041B}" destId="{78D7A639-2CDC-44B9-8DA5-F8B205757D3F}" srcOrd="0" destOrd="0" presId="urn:microsoft.com/office/officeart/2005/8/layout/list1"/>
    <dgm:cxn modelId="{0A7CEFF5-5EF2-4628-A1DD-E53C13C7EF4D}" srcId="{EEA0AA3F-F99F-4659-800F-013FEF0E81BF}" destId="{D17C58DF-DE83-4C96-88F2-4FCB44AD153C}" srcOrd="0" destOrd="0" parTransId="{D2792C9E-4B01-4E44-A0E1-03BC4F150E92}" sibTransId="{CEF19A39-D0F5-41CF-AFF6-3B38876BB9C1}"/>
    <dgm:cxn modelId="{7BBC45FC-E136-4713-A7A1-894BC38F8B55}" srcId="{EEA0AA3F-F99F-4659-800F-013FEF0E81BF}" destId="{532B7A0C-7357-4316-9F64-B2730A0F6FD2}" srcOrd="1" destOrd="0" parTransId="{DBE2EE82-AF17-4DA1-A542-D8E0AC1BAA4A}" sibTransId="{706A1115-EE16-4DF8-9C65-38CC6F0FA2EC}"/>
    <dgm:cxn modelId="{8F9EDE3A-A43E-43E7-9B42-21C42CC23DA1}" type="presParOf" srcId="{DC5D8169-05B7-4264-BE6C-999FE21D0235}" destId="{7EFA49B6-AA96-4B74-8ED0-E8F99DB784CE}" srcOrd="0" destOrd="0" presId="urn:microsoft.com/office/officeart/2005/8/layout/list1"/>
    <dgm:cxn modelId="{ABB0E5C1-DE2B-457A-AB63-DD568CB191BB}" type="presParOf" srcId="{7EFA49B6-AA96-4B74-8ED0-E8F99DB784CE}" destId="{8F872DE4-E07C-4BD6-9621-AB7C925DA032}" srcOrd="0" destOrd="0" presId="urn:microsoft.com/office/officeart/2005/8/layout/list1"/>
    <dgm:cxn modelId="{EA65CD5D-ED43-48CD-93B7-BA44118F1C7F}" type="presParOf" srcId="{7EFA49B6-AA96-4B74-8ED0-E8F99DB784CE}" destId="{9EBAF484-C6C4-41B1-BD65-84BF54743BE6}" srcOrd="1" destOrd="0" presId="urn:microsoft.com/office/officeart/2005/8/layout/list1"/>
    <dgm:cxn modelId="{69654D72-20B4-4587-A758-C1F6187FB27D}" type="presParOf" srcId="{DC5D8169-05B7-4264-BE6C-999FE21D0235}" destId="{B838D9B6-5377-4114-BC79-1070005BE8E5}" srcOrd="1" destOrd="0" presId="urn:microsoft.com/office/officeart/2005/8/layout/list1"/>
    <dgm:cxn modelId="{C20049D3-A477-4800-9F24-CD937B3EA468}" type="presParOf" srcId="{DC5D8169-05B7-4264-BE6C-999FE21D0235}" destId="{B9E865CC-2D12-47F3-B026-B543058A3062}" srcOrd="2" destOrd="0" presId="urn:microsoft.com/office/officeart/2005/8/layout/list1"/>
    <dgm:cxn modelId="{EFA470EA-1846-4964-ACE1-50A99F4B8624}" type="presParOf" srcId="{DC5D8169-05B7-4264-BE6C-999FE21D0235}" destId="{9764F93F-9E5F-4537-90DA-696EB001A326}" srcOrd="3" destOrd="0" presId="urn:microsoft.com/office/officeart/2005/8/layout/list1"/>
    <dgm:cxn modelId="{30810448-68F0-42BE-BA25-52EBA8B8BF31}" type="presParOf" srcId="{DC5D8169-05B7-4264-BE6C-999FE21D0235}" destId="{412A9F2A-CAE3-4A43-B1ED-970567CB568B}" srcOrd="4" destOrd="0" presId="urn:microsoft.com/office/officeart/2005/8/layout/list1"/>
    <dgm:cxn modelId="{D983EC41-30CF-41BF-A824-0A5BA8456D85}" type="presParOf" srcId="{412A9F2A-CAE3-4A43-B1ED-970567CB568B}" destId="{78D7A639-2CDC-44B9-8DA5-F8B205757D3F}" srcOrd="0" destOrd="0" presId="urn:microsoft.com/office/officeart/2005/8/layout/list1"/>
    <dgm:cxn modelId="{142B468E-226D-4D69-9370-228CB6A3469B}" type="presParOf" srcId="{412A9F2A-CAE3-4A43-B1ED-970567CB568B}" destId="{C0974944-A551-4FA7-A9B4-0CFB1418B03E}" srcOrd="1" destOrd="0" presId="urn:microsoft.com/office/officeart/2005/8/layout/list1"/>
    <dgm:cxn modelId="{00DEAD78-E217-4A0E-9C7E-A241266805E9}" type="presParOf" srcId="{DC5D8169-05B7-4264-BE6C-999FE21D0235}" destId="{FB99CD73-C934-4F41-A831-7B70E8378221}" srcOrd="5" destOrd="0" presId="urn:microsoft.com/office/officeart/2005/8/layout/list1"/>
    <dgm:cxn modelId="{BC7D3088-59D9-4894-9055-C5552AB7ED8D}" type="presParOf" srcId="{DC5D8169-05B7-4264-BE6C-999FE21D0235}" destId="{681C1876-08EE-4174-AB8B-ED9B97EE73B6}" srcOrd="6" destOrd="0" presId="urn:microsoft.com/office/officeart/2005/8/layout/list1"/>
    <dgm:cxn modelId="{8338ABF1-A490-4081-8592-BA500A0B8891}" type="presParOf" srcId="{DC5D8169-05B7-4264-BE6C-999FE21D0235}" destId="{A545B37B-DBB0-446A-8F2C-05FD7587D41B}" srcOrd="7" destOrd="0" presId="urn:microsoft.com/office/officeart/2005/8/layout/list1"/>
    <dgm:cxn modelId="{8C28DA95-83F3-4991-A49C-5D85A3472702}" type="presParOf" srcId="{DC5D8169-05B7-4264-BE6C-999FE21D0235}" destId="{AB223F19-245A-4A60-A70E-E48C129FED97}" srcOrd="8" destOrd="0" presId="urn:microsoft.com/office/officeart/2005/8/layout/list1"/>
    <dgm:cxn modelId="{A7848413-194C-4A06-B8D9-89475C20705B}" type="presParOf" srcId="{AB223F19-245A-4A60-A70E-E48C129FED97}" destId="{CDDC732A-18CA-418F-95B7-6BE15D9DA0DA}" srcOrd="0" destOrd="0" presId="urn:microsoft.com/office/officeart/2005/8/layout/list1"/>
    <dgm:cxn modelId="{C49BB70A-FC41-4F25-97AF-902AAA50CC0C}" type="presParOf" srcId="{AB223F19-245A-4A60-A70E-E48C129FED97}" destId="{7576CFF6-C52B-4FE3-B970-C4ACC45D63C9}" srcOrd="1" destOrd="0" presId="urn:microsoft.com/office/officeart/2005/8/layout/list1"/>
    <dgm:cxn modelId="{9289C9B5-FE81-4284-8069-5BF7C914BF2D}" type="presParOf" srcId="{DC5D8169-05B7-4264-BE6C-999FE21D0235}" destId="{A8B9BB10-FE3F-4AE9-A586-EA2868A79D4D}" srcOrd="9" destOrd="0" presId="urn:microsoft.com/office/officeart/2005/8/layout/list1"/>
    <dgm:cxn modelId="{5B5D62C1-6AD4-4BBE-8D28-E71F2CDEBEE5}" type="presParOf" srcId="{DC5D8169-05B7-4264-BE6C-999FE21D0235}" destId="{F1297CA2-A611-4089-B88B-F707EBD0706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28C999-1C98-419E-A39F-66796CB71DC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24AE8DD6-3F31-4F0C-AD2C-751266F88C65}">
      <dgm:prSet/>
      <dgm:spPr/>
      <dgm:t>
        <a:bodyPr/>
        <a:lstStyle/>
        <a:p>
          <a:pPr rtl="0">
            <a:defRPr cap="all"/>
          </a:pPr>
          <a:r>
            <a:rPr lang="en-US">
              <a:latin typeface="Calibri Light" panose="020F0302020204030204"/>
            </a:rPr>
            <a:t>Email use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growth</a:t>
          </a:r>
          <a:endParaRPr lang="en-US"/>
        </a:p>
      </dgm:t>
    </dgm:pt>
    <dgm:pt modelId="{63B18566-3920-4227-84BC-6AA0E2F20B6C}" type="parTrans" cxnId="{A9AC490D-9BFA-472C-8D7F-13E972C58ECC}">
      <dgm:prSet/>
      <dgm:spPr/>
      <dgm:t>
        <a:bodyPr/>
        <a:lstStyle/>
        <a:p>
          <a:endParaRPr lang="en-US"/>
        </a:p>
      </dgm:t>
    </dgm:pt>
    <dgm:pt modelId="{450E83D8-FDB6-410C-8B69-4493588FB1CD}" type="sibTrans" cxnId="{A9AC490D-9BFA-472C-8D7F-13E972C58ECC}">
      <dgm:prSet/>
      <dgm:spPr/>
      <dgm:t>
        <a:bodyPr/>
        <a:lstStyle/>
        <a:p>
          <a:endParaRPr lang="en-US"/>
        </a:p>
      </dgm:t>
    </dgm:pt>
    <dgm:pt modelId="{2BB990BD-ADDF-43F2-9837-E9968B409219}">
      <dgm:prSet/>
      <dgm:spPr/>
      <dgm:t>
        <a:bodyPr/>
        <a:lstStyle/>
        <a:p>
          <a:pPr rtl="0">
            <a:defRPr cap="all"/>
          </a:pPr>
          <a:r>
            <a:rPr lang="en-US">
              <a:latin typeface="Calibri Light" panose="020F0302020204030204"/>
            </a:rPr>
            <a:t>Opportunities in direct mail advertising</a:t>
          </a:r>
          <a:endParaRPr lang="en-US"/>
        </a:p>
      </dgm:t>
    </dgm:pt>
    <dgm:pt modelId="{1F2F3C72-3B1C-4F4A-B41F-2D2B48693EF5}" type="parTrans" cxnId="{E9143572-A0ED-4EED-9760-F1DFAA45D0B4}">
      <dgm:prSet/>
      <dgm:spPr/>
      <dgm:t>
        <a:bodyPr/>
        <a:lstStyle/>
        <a:p>
          <a:endParaRPr lang="en-US"/>
        </a:p>
      </dgm:t>
    </dgm:pt>
    <dgm:pt modelId="{370499F6-1483-4944-AC2F-3A358A6A137B}" type="sibTrans" cxnId="{E9143572-A0ED-4EED-9760-F1DFAA45D0B4}">
      <dgm:prSet/>
      <dgm:spPr/>
      <dgm:t>
        <a:bodyPr/>
        <a:lstStyle/>
        <a:p>
          <a:endParaRPr lang="en-US"/>
        </a:p>
      </dgm:t>
    </dgm:pt>
    <dgm:pt modelId="{E94AB6F1-2D68-438B-A17E-3972EDA91F27}">
      <dgm:prSet/>
      <dgm:spPr/>
      <dgm:t>
        <a:bodyPr/>
        <a:lstStyle/>
        <a:p>
          <a:pPr rtl="0">
            <a:defRPr cap="all"/>
          </a:pPr>
          <a:r>
            <a:rPr lang="en-US">
              <a:latin typeface="Calibri Light" panose="020F0302020204030204"/>
            </a:rPr>
            <a:t>Coupons are a highly favored tactic</a:t>
          </a:r>
          <a:endParaRPr lang="en-US"/>
        </a:p>
      </dgm:t>
    </dgm:pt>
    <dgm:pt modelId="{5C35B738-5EC0-4C81-9B8B-76F11CC6F4BC}" type="parTrans" cxnId="{DEBAC909-D094-47E2-B2CB-2416FDD07B83}">
      <dgm:prSet/>
      <dgm:spPr/>
      <dgm:t>
        <a:bodyPr/>
        <a:lstStyle/>
        <a:p>
          <a:endParaRPr lang="en-US"/>
        </a:p>
      </dgm:t>
    </dgm:pt>
    <dgm:pt modelId="{CB66608C-9271-48CE-97CF-0936117EB794}" type="sibTrans" cxnId="{DEBAC909-D094-47E2-B2CB-2416FDD07B83}">
      <dgm:prSet/>
      <dgm:spPr/>
      <dgm:t>
        <a:bodyPr/>
        <a:lstStyle/>
        <a:p>
          <a:endParaRPr lang="en-US"/>
        </a:p>
      </dgm:t>
    </dgm:pt>
    <dgm:pt modelId="{66B3F482-D980-4573-952E-8F7CFC12BACF}">
      <dgm:prSet/>
      <dgm:spPr/>
      <dgm:t>
        <a:bodyPr/>
        <a:lstStyle/>
        <a:p>
          <a:pPr rtl="0">
            <a:defRPr cap="all"/>
          </a:pPr>
          <a:r>
            <a:rPr lang="en-US">
              <a:latin typeface="Calibri Light" panose="020F0302020204030204"/>
            </a:rPr>
            <a:t>Coupon use benefits local businesses</a:t>
          </a:r>
          <a:endParaRPr lang="en-US"/>
        </a:p>
      </dgm:t>
    </dgm:pt>
    <dgm:pt modelId="{0CBFD1F9-DB1C-4F02-8C2F-A3D0A051C92B}" type="parTrans" cxnId="{55C36F5D-B4C0-4CE7-B1D3-6A9784AB88AA}">
      <dgm:prSet/>
      <dgm:spPr/>
      <dgm:t>
        <a:bodyPr/>
        <a:lstStyle/>
        <a:p>
          <a:endParaRPr lang="en-US"/>
        </a:p>
      </dgm:t>
    </dgm:pt>
    <dgm:pt modelId="{860F0A09-7F80-4ABC-B70E-2A86CFA77853}" type="sibTrans" cxnId="{55C36F5D-B4C0-4CE7-B1D3-6A9784AB88AA}">
      <dgm:prSet/>
      <dgm:spPr/>
      <dgm:t>
        <a:bodyPr/>
        <a:lstStyle/>
        <a:p>
          <a:endParaRPr lang="en-US"/>
        </a:p>
      </dgm:t>
    </dgm:pt>
    <dgm:pt modelId="{254FE1A6-3A94-4C76-AEDB-E73311745C93}">
      <dgm:prSet/>
      <dgm:spPr/>
      <dgm:t>
        <a:bodyPr/>
        <a:lstStyle/>
        <a:p>
          <a:pPr rtl="0">
            <a:defRPr cap="all"/>
          </a:pPr>
          <a:r>
            <a:rPr lang="en-US">
              <a:latin typeface="Calibri Light" panose="020F0302020204030204"/>
            </a:rPr>
            <a:t>Findings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can be</a:t>
          </a:r>
          <a:r>
            <a:rPr lang="en-US"/>
            <a:t> used to appeal to local partners</a:t>
          </a:r>
        </a:p>
      </dgm:t>
    </dgm:pt>
    <dgm:pt modelId="{4DCB44AD-B960-4016-BB12-5C1C29AC841C}" type="parTrans" cxnId="{DE3ACA72-5DBE-4466-85E8-32E57C9837BB}">
      <dgm:prSet/>
      <dgm:spPr/>
      <dgm:t>
        <a:bodyPr/>
        <a:lstStyle/>
        <a:p>
          <a:endParaRPr lang="en-US"/>
        </a:p>
      </dgm:t>
    </dgm:pt>
    <dgm:pt modelId="{D1ED3C87-7341-4191-908B-B74B7C528BD2}" type="sibTrans" cxnId="{DE3ACA72-5DBE-4466-85E8-32E57C9837BB}">
      <dgm:prSet/>
      <dgm:spPr/>
      <dgm:t>
        <a:bodyPr/>
        <a:lstStyle/>
        <a:p>
          <a:endParaRPr lang="en-US"/>
        </a:p>
      </dgm:t>
    </dgm:pt>
    <dgm:pt modelId="{09B3929F-021E-4581-A069-55B4FB4D7573}" type="pres">
      <dgm:prSet presAssocID="{BD28C999-1C98-419E-A39F-66796CB71DC5}" presName="root" presStyleCnt="0">
        <dgm:presLayoutVars>
          <dgm:dir/>
          <dgm:resizeHandles val="exact"/>
        </dgm:presLayoutVars>
      </dgm:prSet>
      <dgm:spPr/>
    </dgm:pt>
    <dgm:pt modelId="{C08EE868-2A1C-4F4F-95DD-DEF4D7BF935F}" type="pres">
      <dgm:prSet presAssocID="{24AE8DD6-3F31-4F0C-AD2C-751266F88C65}" presName="compNode" presStyleCnt="0"/>
      <dgm:spPr/>
    </dgm:pt>
    <dgm:pt modelId="{4A961194-8EE8-46FB-BAA1-41BD13E238B4}" type="pres">
      <dgm:prSet presAssocID="{24AE8DD6-3F31-4F0C-AD2C-751266F88C65}" presName="iconBgRect" presStyleLbl="bgShp" presStyleIdx="0" presStyleCnt="5"/>
      <dgm:spPr/>
    </dgm:pt>
    <dgm:pt modelId="{2FA91916-6A64-4B60-9CE8-8077104446F1}" type="pres">
      <dgm:prSet presAssocID="{24AE8DD6-3F31-4F0C-AD2C-751266F88C6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77B482AC-2251-411D-A558-B6F8D4913E45}" type="pres">
      <dgm:prSet presAssocID="{24AE8DD6-3F31-4F0C-AD2C-751266F88C65}" presName="spaceRect" presStyleCnt="0"/>
      <dgm:spPr/>
    </dgm:pt>
    <dgm:pt modelId="{85D1A94F-9660-41AB-A0FF-96953A994E6D}" type="pres">
      <dgm:prSet presAssocID="{24AE8DD6-3F31-4F0C-AD2C-751266F88C65}" presName="textRect" presStyleLbl="revTx" presStyleIdx="0" presStyleCnt="5">
        <dgm:presLayoutVars>
          <dgm:chMax val="1"/>
          <dgm:chPref val="1"/>
        </dgm:presLayoutVars>
      </dgm:prSet>
      <dgm:spPr/>
    </dgm:pt>
    <dgm:pt modelId="{72119F23-3F2B-4BEF-9F6C-7C748277C886}" type="pres">
      <dgm:prSet presAssocID="{450E83D8-FDB6-410C-8B69-4493588FB1CD}" presName="sibTrans" presStyleCnt="0"/>
      <dgm:spPr/>
    </dgm:pt>
    <dgm:pt modelId="{162E8F6A-6FB5-46D8-AF50-F32E73201D03}" type="pres">
      <dgm:prSet presAssocID="{2BB990BD-ADDF-43F2-9837-E9968B409219}" presName="compNode" presStyleCnt="0"/>
      <dgm:spPr/>
    </dgm:pt>
    <dgm:pt modelId="{FF1326F0-7D78-4561-874B-88932B1D220B}" type="pres">
      <dgm:prSet presAssocID="{2BB990BD-ADDF-43F2-9837-E9968B409219}" presName="iconBgRect" presStyleLbl="bgShp" presStyleIdx="1" presStyleCnt="5"/>
      <dgm:spPr/>
    </dgm:pt>
    <dgm:pt modelId="{F024D7DE-2F49-455B-9757-3CAF81951A3B}" type="pres">
      <dgm:prSet presAssocID="{2BB990BD-ADDF-43F2-9837-E9968B40921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0DDA8393-11F3-4BAC-80F6-DAE69ED572EC}" type="pres">
      <dgm:prSet presAssocID="{2BB990BD-ADDF-43F2-9837-E9968B409219}" presName="spaceRect" presStyleCnt="0"/>
      <dgm:spPr/>
    </dgm:pt>
    <dgm:pt modelId="{BE874E7F-E798-4F37-B60D-E50D698F6468}" type="pres">
      <dgm:prSet presAssocID="{2BB990BD-ADDF-43F2-9837-E9968B409219}" presName="textRect" presStyleLbl="revTx" presStyleIdx="1" presStyleCnt="5">
        <dgm:presLayoutVars>
          <dgm:chMax val="1"/>
          <dgm:chPref val="1"/>
        </dgm:presLayoutVars>
      </dgm:prSet>
      <dgm:spPr/>
    </dgm:pt>
    <dgm:pt modelId="{4B7C5A83-C1B1-4463-BBE6-6D911615B980}" type="pres">
      <dgm:prSet presAssocID="{370499F6-1483-4944-AC2F-3A358A6A137B}" presName="sibTrans" presStyleCnt="0"/>
      <dgm:spPr/>
    </dgm:pt>
    <dgm:pt modelId="{F39F31CE-9547-4C70-AC5B-2E5B713C8298}" type="pres">
      <dgm:prSet presAssocID="{E94AB6F1-2D68-438B-A17E-3972EDA91F27}" presName="compNode" presStyleCnt="0"/>
      <dgm:spPr/>
    </dgm:pt>
    <dgm:pt modelId="{68608202-F41B-435A-A93B-0541CE082929}" type="pres">
      <dgm:prSet presAssocID="{E94AB6F1-2D68-438B-A17E-3972EDA91F27}" presName="iconBgRect" presStyleLbl="bgShp" presStyleIdx="2" presStyleCnt="5"/>
      <dgm:spPr/>
    </dgm:pt>
    <dgm:pt modelId="{C209CBED-6D02-48CA-A6B7-8C8C8CC224E5}" type="pres">
      <dgm:prSet presAssocID="{E94AB6F1-2D68-438B-A17E-3972EDA91F2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EB57E091-D6B7-4606-A186-68955D565B1E}" type="pres">
      <dgm:prSet presAssocID="{E94AB6F1-2D68-438B-A17E-3972EDA91F27}" presName="spaceRect" presStyleCnt="0"/>
      <dgm:spPr/>
    </dgm:pt>
    <dgm:pt modelId="{41F07AB8-A8E7-436A-9168-9336E3AA32AC}" type="pres">
      <dgm:prSet presAssocID="{E94AB6F1-2D68-438B-A17E-3972EDA91F27}" presName="textRect" presStyleLbl="revTx" presStyleIdx="2" presStyleCnt="5">
        <dgm:presLayoutVars>
          <dgm:chMax val="1"/>
          <dgm:chPref val="1"/>
        </dgm:presLayoutVars>
      </dgm:prSet>
      <dgm:spPr/>
    </dgm:pt>
    <dgm:pt modelId="{CFD6ED21-3155-4CAD-BC0A-1C4EEF90EAB6}" type="pres">
      <dgm:prSet presAssocID="{CB66608C-9271-48CE-97CF-0936117EB794}" presName="sibTrans" presStyleCnt="0"/>
      <dgm:spPr/>
    </dgm:pt>
    <dgm:pt modelId="{72FDDE37-34FF-4849-B331-A5CD2CB434A8}" type="pres">
      <dgm:prSet presAssocID="{66B3F482-D980-4573-952E-8F7CFC12BACF}" presName="compNode" presStyleCnt="0"/>
      <dgm:spPr/>
    </dgm:pt>
    <dgm:pt modelId="{25444248-BA5D-47AE-AEF5-9614605797D6}" type="pres">
      <dgm:prSet presAssocID="{66B3F482-D980-4573-952E-8F7CFC12BACF}" presName="iconBgRect" presStyleLbl="bgShp" presStyleIdx="3" presStyleCnt="5"/>
      <dgm:spPr/>
    </dgm:pt>
    <dgm:pt modelId="{11D1C0E3-347B-47B4-9F63-AD9A828B60D7}" type="pres">
      <dgm:prSet presAssocID="{66B3F482-D980-4573-952E-8F7CFC12BAC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FBB2C38-B73E-42FB-9471-28AA8BA84886}" type="pres">
      <dgm:prSet presAssocID="{66B3F482-D980-4573-952E-8F7CFC12BACF}" presName="spaceRect" presStyleCnt="0"/>
      <dgm:spPr/>
    </dgm:pt>
    <dgm:pt modelId="{7402806B-AB98-4D27-A8B5-16A92F65A92B}" type="pres">
      <dgm:prSet presAssocID="{66B3F482-D980-4573-952E-8F7CFC12BACF}" presName="textRect" presStyleLbl="revTx" presStyleIdx="3" presStyleCnt="5">
        <dgm:presLayoutVars>
          <dgm:chMax val="1"/>
          <dgm:chPref val="1"/>
        </dgm:presLayoutVars>
      </dgm:prSet>
      <dgm:spPr/>
    </dgm:pt>
    <dgm:pt modelId="{61940083-340F-4C74-9CF2-D85E246A224F}" type="pres">
      <dgm:prSet presAssocID="{860F0A09-7F80-4ABC-B70E-2A86CFA77853}" presName="sibTrans" presStyleCnt="0"/>
      <dgm:spPr/>
    </dgm:pt>
    <dgm:pt modelId="{2313F2F2-C450-4EA6-B2E2-CFC00B195599}" type="pres">
      <dgm:prSet presAssocID="{254FE1A6-3A94-4C76-AEDB-E73311745C93}" presName="compNode" presStyleCnt="0"/>
      <dgm:spPr/>
    </dgm:pt>
    <dgm:pt modelId="{8D6ACB9A-A16E-429D-BC28-3BE852D94E7A}" type="pres">
      <dgm:prSet presAssocID="{254FE1A6-3A94-4C76-AEDB-E73311745C93}" presName="iconBgRect" presStyleLbl="bgShp" presStyleIdx="4" presStyleCnt="5"/>
      <dgm:spPr/>
    </dgm:pt>
    <dgm:pt modelId="{2289237E-D98F-43B1-A641-2407E516DBF4}" type="pres">
      <dgm:prSet presAssocID="{254FE1A6-3A94-4C76-AEDB-E73311745C9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8523FB2-47D1-4CA0-93C7-B723D91A84DF}" type="pres">
      <dgm:prSet presAssocID="{254FE1A6-3A94-4C76-AEDB-E73311745C93}" presName="spaceRect" presStyleCnt="0"/>
      <dgm:spPr/>
    </dgm:pt>
    <dgm:pt modelId="{E75E6C2A-D943-49F3-832D-FB27C239EC07}" type="pres">
      <dgm:prSet presAssocID="{254FE1A6-3A94-4C76-AEDB-E73311745C9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EBAC909-D094-47E2-B2CB-2416FDD07B83}" srcId="{BD28C999-1C98-419E-A39F-66796CB71DC5}" destId="{E94AB6F1-2D68-438B-A17E-3972EDA91F27}" srcOrd="2" destOrd="0" parTransId="{5C35B738-5EC0-4C81-9B8B-76F11CC6F4BC}" sibTransId="{CB66608C-9271-48CE-97CF-0936117EB794}"/>
    <dgm:cxn modelId="{A9AC490D-9BFA-472C-8D7F-13E972C58ECC}" srcId="{BD28C999-1C98-419E-A39F-66796CB71DC5}" destId="{24AE8DD6-3F31-4F0C-AD2C-751266F88C65}" srcOrd="0" destOrd="0" parTransId="{63B18566-3920-4227-84BC-6AA0E2F20B6C}" sibTransId="{450E83D8-FDB6-410C-8B69-4493588FB1CD}"/>
    <dgm:cxn modelId="{55C36F5D-B4C0-4CE7-B1D3-6A9784AB88AA}" srcId="{BD28C999-1C98-419E-A39F-66796CB71DC5}" destId="{66B3F482-D980-4573-952E-8F7CFC12BACF}" srcOrd="3" destOrd="0" parTransId="{0CBFD1F9-DB1C-4F02-8C2F-A3D0A051C92B}" sibTransId="{860F0A09-7F80-4ABC-B70E-2A86CFA77853}"/>
    <dgm:cxn modelId="{E9143572-A0ED-4EED-9760-F1DFAA45D0B4}" srcId="{BD28C999-1C98-419E-A39F-66796CB71DC5}" destId="{2BB990BD-ADDF-43F2-9837-E9968B409219}" srcOrd="1" destOrd="0" parTransId="{1F2F3C72-3B1C-4F4A-B41F-2D2B48693EF5}" sibTransId="{370499F6-1483-4944-AC2F-3A358A6A137B}"/>
    <dgm:cxn modelId="{DE3ACA72-5DBE-4466-85E8-32E57C9837BB}" srcId="{BD28C999-1C98-419E-A39F-66796CB71DC5}" destId="{254FE1A6-3A94-4C76-AEDB-E73311745C93}" srcOrd="4" destOrd="0" parTransId="{4DCB44AD-B960-4016-BB12-5C1C29AC841C}" sibTransId="{D1ED3C87-7341-4191-908B-B74B7C528BD2}"/>
    <dgm:cxn modelId="{599A9D77-5512-4304-8503-25E8201FFAFA}" type="presOf" srcId="{254FE1A6-3A94-4C76-AEDB-E73311745C93}" destId="{E75E6C2A-D943-49F3-832D-FB27C239EC07}" srcOrd="0" destOrd="0" presId="urn:microsoft.com/office/officeart/2018/5/layout/IconCircleLabelList"/>
    <dgm:cxn modelId="{751FB959-8019-47A3-9F02-054F0ABC59F7}" type="presOf" srcId="{66B3F482-D980-4573-952E-8F7CFC12BACF}" destId="{7402806B-AB98-4D27-A8B5-16A92F65A92B}" srcOrd="0" destOrd="0" presId="urn:microsoft.com/office/officeart/2018/5/layout/IconCircleLabelList"/>
    <dgm:cxn modelId="{B30CBF83-C91D-4E42-910A-B024894A7B91}" type="presOf" srcId="{BD28C999-1C98-419E-A39F-66796CB71DC5}" destId="{09B3929F-021E-4581-A069-55B4FB4D7573}" srcOrd="0" destOrd="0" presId="urn:microsoft.com/office/officeart/2018/5/layout/IconCircleLabelList"/>
    <dgm:cxn modelId="{E97BC991-0503-4931-AF58-314D4D4366DC}" type="presOf" srcId="{E94AB6F1-2D68-438B-A17E-3972EDA91F27}" destId="{41F07AB8-A8E7-436A-9168-9336E3AA32AC}" srcOrd="0" destOrd="0" presId="urn:microsoft.com/office/officeart/2018/5/layout/IconCircleLabelList"/>
    <dgm:cxn modelId="{42A99CA5-AC94-4C5C-89ED-AA2E11BC6514}" type="presOf" srcId="{2BB990BD-ADDF-43F2-9837-E9968B409219}" destId="{BE874E7F-E798-4F37-B60D-E50D698F6468}" srcOrd="0" destOrd="0" presId="urn:microsoft.com/office/officeart/2018/5/layout/IconCircleLabelList"/>
    <dgm:cxn modelId="{CF0AE5A7-ED1B-4F38-85AF-0D0D71659414}" type="presOf" srcId="{24AE8DD6-3F31-4F0C-AD2C-751266F88C65}" destId="{85D1A94F-9660-41AB-A0FF-96953A994E6D}" srcOrd="0" destOrd="0" presId="urn:microsoft.com/office/officeart/2018/5/layout/IconCircleLabelList"/>
    <dgm:cxn modelId="{490646DB-7455-48ED-A9F0-753C1E8ED264}" type="presParOf" srcId="{09B3929F-021E-4581-A069-55B4FB4D7573}" destId="{C08EE868-2A1C-4F4F-95DD-DEF4D7BF935F}" srcOrd="0" destOrd="0" presId="urn:microsoft.com/office/officeart/2018/5/layout/IconCircleLabelList"/>
    <dgm:cxn modelId="{55E9D952-8125-423F-805B-8E2A8D46D5AF}" type="presParOf" srcId="{C08EE868-2A1C-4F4F-95DD-DEF4D7BF935F}" destId="{4A961194-8EE8-46FB-BAA1-41BD13E238B4}" srcOrd="0" destOrd="0" presId="urn:microsoft.com/office/officeart/2018/5/layout/IconCircleLabelList"/>
    <dgm:cxn modelId="{2C54A8B3-E3D4-4F90-98EB-9A437FBFBA0A}" type="presParOf" srcId="{C08EE868-2A1C-4F4F-95DD-DEF4D7BF935F}" destId="{2FA91916-6A64-4B60-9CE8-8077104446F1}" srcOrd="1" destOrd="0" presId="urn:microsoft.com/office/officeart/2018/5/layout/IconCircleLabelList"/>
    <dgm:cxn modelId="{7118A1A3-55C8-4477-854C-073844C48CC4}" type="presParOf" srcId="{C08EE868-2A1C-4F4F-95DD-DEF4D7BF935F}" destId="{77B482AC-2251-411D-A558-B6F8D4913E45}" srcOrd="2" destOrd="0" presId="urn:microsoft.com/office/officeart/2018/5/layout/IconCircleLabelList"/>
    <dgm:cxn modelId="{00F0EEEF-7E08-4CCA-A36C-343EEF40A3C5}" type="presParOf" srcId="{C08EE868-2A1C-4F4F-95DD-DEF4D7BF935F}" destId="{85D1A94F-9660-41AB-A0FF-96953A994E6D}" srcOrd="3" destOrd="0" presId="urn:microsoft.com/office/officeart/2018/5/layout/IconCircleLabelList"/>
    <dgm:cxn modelId="{1907FB0D-AE28-4BAF-A03A-70453E5B4975}" type="presParOf" srcId="{09B3929F-021E-4581-A069-55B4FB4D7573}" destId="{72119F23-3F2B-4BEF-9F6C-7C748277C886}" srcOrd="1" destOrd="0" presId="urn:microsoft.com/office/officeart/2018/5/layout/IconCircleLabelList"/>
    <dgm:cxn modelId="{0E1B4633-7423-4642-BD70-5489251E76D7}" type="presParOf" srcId="{09B3929F-021E-4581-A069-55B4FB4D7573}" destId="{162E8F6A-6FB5-46D8-AF50-F32E73201D03}" srcOrd="2" destOrd="0" presId="urn:microsoft.com/office/officeart/2018/5/layout/IconCircleLabelList"/>
    <dgm:cxn modelId="{CF1AC3A6-CDE7-4F17-9E22-F0AF8A1E0CE0}" type="presParOf" srcId="{162E8F6A-6FB5-46D8-AF50-F32E73201D03}" destId="{FF1326F0-7D78-4561-874B-88932B1D220B}" srcOrd="0" destOrd="0" presId="urn:microsoft.com/office/officeart/2018/5/layout/IconCircleLabelList"/>
    <dgm:cxn modelId="{3F1E965C-50A1-4DAF-9032-B27992808CDF}" type="presParOf" srcId="{162E8F6A-6FB5-46D8-AF50-F32E73201D03}" destId="{F024D7DE-2F49-455B-9757-3CAF81951A3B}" srcOrd="1" destOrd="0" presId="urn:microsoft.com/office/officeart/2018/5/layout/IconCircleLabelList"/>
    <dgm:cxn modelId="{1ECF4465-610A-4D02-BA27-53EC87065816}" type="presParOf" srcId="{162E8F6A-6FB5-46D8-AF50-F32E73201D03}" destId="{0DDA8393-11F3-4BAC-80F6-DAE69ED572EC}" srcOrd="2" destOrd="0" presId="urn:microsoft.com/office/officeart/2018/5/layout/IconCircleLabelList"/>
    <dgm:cxn modelId="{F38A9BDE-F4B3-4379-A677-027606B732EC}" type="presParOf" srcId="{162E8F6A-6FB5-46D8-AF50-F32E73201D03}" destId="{BE874E7F-E798-4F37-B60D-E50D698F6468}" srcOrd="3" destOrd="0" presId="urn:microsoft.com/office/officeart/2018/5/layout/IconCircleLabelList"/>
    <dgm:cxn modelId="{64920492-3214-49E0-B3B5-E36F2D5F68AD}" type="presParOf" srcId="{09B3929F-021E-4581-A069-55B4FB4D7573}" destId="{4B7C5A83-C1B1-4463-BBE6-6D911615B980}" srcOrd="3" destOrd="0" presId="urn:microsoft.com/office/officeart/2018/5/layout/IconCircleLabelList"/>
    <dgm:cxn modelId="{251B8920-E905-48F2-8FF7-035AF2662E63}" type="presParOf" srcId="{09B3929F-021E-4581-A069-55B4FB4D7573}" destId="{F39F31CE-9547-4C70-AC5B-2E5B713C8298}" srcOrd="4" destOrd="0" presId="urn:microsoft.com/office/officeart/2018/5/layout/IconCircleLabelList"/>
    <dgm:cxn modelId="{080FA27A-30C7-43F8-859A-D922D9B40B34}" type="presParOf" srcId="{F39F31CE-9547-4C70-AC5B-2E5B713C8298}" destId="{68608202-F41B-435A-A93B-0541CE082929}" srcOrd="0" destOrd="0" presId="urn:microsoft.com/office/officeart/2018/5/layout/IconCircleLabelList"/>
    <dgm:cxn modelId="{DAAD1C20-34BA-48C3-9CD1-095360B681E9}" type="presParOf" srcId="{F39F31CE-9547-4C70-AC5B-2E5B713C8298}" destId="{C209CBED-6D02-48CA-A6B7-8C8C8CC224E5}" srcOrd="1" destOrd="0" presId="urn:microsoft.com/office/officeart/2018/5/layout/IconCircleLabelList"/>
    <dgm:cxn modelId="{D1B0479E-99B2-4DD8-80E4-BA2BF664AFE5}" type="presParOf" srcId="{F39F31CE-9547-4C70-AC5B-2E5B713C8298}" destId="{EB57E091-D6B7-4606-A186-68955D565B1E}" srcOrd="2" destOrd="0" presId="urn:microsoft.com/office/officeart/2018/5/layout/IconCircleLabelList"/>
    <dgm:cxn modelId="{274831E8-2511-41A8-AEE2-08ED107F93F6}" type="presParOf" srcId="{F39F31CE-9547-4C70-AC5B-2E5B713C8298}" destId="{41F07AB8-A8E7-436A-9168-9336E3AA32AC}" srcOrd="3" destOrd="0" presId="urn:microsoft.com/office/officeart/2018/5/layout/IconCircleLabelList"/>
    <dgm:cxn modelId="{212AB938-8AA7-40AF-8BB1-448FABE33B9D}" type="presParOf" srcId="{09B3929F-021E-4581-A069-55B4FB4D7573}" destId="{CFD6ED21-3155-4CAD-BC0A-1C4EEF90EAB6}" srcOrd="5" destOrd="0" presId="urn:microsoft.com/office/officeart/2018/5/layout/IconCircleLabelList"/>
    <dgm:cxn modelId="{8056DE26-BA41-46D4-A8B0-F8D378E9E8F8}" type="presParOf" srcId="{09B3929F-021E-4581-A069-55B4FB4D7573}" destId="{72FDDE37-34FF-4849-B331-A5CD2CB434A8}" srcOrd="6" destOrd="0" presId="urn:microsoft.com/office/officeart/2018/5/layout/IconCircleLabelList"/>
    <dgm:cxn modelId="{7C99790B-A183-4F08-9023-E4087EAFE5E7}" type="presParOf" srcId="{72FDDE37-34FF-4849-B331-A5CD2CB434A8}" destId="{25444248-BA5D-47AE-AEF5-9614605797D6}" srcOrd="0" destOrd="0" presId="urn:microsoft.com/office/officeart/2018/5/layout/IconCircleLabelList"/>
    <dgm:cxn modelId="{D03F2148-4444-4433-8097-0AB55D2B1865}" type="presParOf" srcId="{72FDDE37-34FF-4849-B331-A5CD2CB434A8}" destId="{11D1C0E3-347B-47B4-9F63-AD9A828B60D7}" srcOrd="1" destOrd="0" presId="urn:microsoft.com/office/officeart/2018/5/layout/IconCircleLabelList"/>
    <dgm:cxn modelId="{C22AC5D8-B998-40BF-967C-43BB7645A69B}" type="presParOf" srcId="{72FDDE37-34FF-4849-B331-A5CD2CB434A8}" destId="{8FBB2C38-B73E-42FB-9471-28AA8BA84886}" srcOrd="2" destOrd="0" presId="urn:microsoft.com/office/officeart/2018/5/layout/IconCircleLabelList"/>
    <dgm:cxn modelId="{44451182-DB3D-4520-82CE-8C6B03996448}" type="presParOf" srcId="{72FDDE37-34FF-4849-B331-A5CD2CB434A8}" destId="{7402806B-AB98-4D27-A8B5-16A92F65A92B}" srcOrd="3" destOrd="0" presId="urn:microsoft.com/office/officeart/2018/5/layout/IconCircleLabelList"/>
    <dgm:cxn modelId="{FB9C5BFB-F855-4AD2-978C-5958D0B9DCC6}" type="presParOf" srcId="{09B3929F-021E-4581-A069-55B4FB4D7573}" destId="{61940083-340F-4C74-9CF2-D85E246A224F}" srcOrd="7" destOrd="0" presId="urn:microsoft.com/office/officeart/2018/5/layout/IconCircleLabelList"/>
    <dgm:cxn modelId="{9268D89A-4A51-4EA3-AEB5-C7C1FD5EF2C2}" type="presParOf" srcId="{09B3929F-021E-4581-A069-55B4FB4D7573}" destId="{2313F2F2-C450-4EA6-B2E2-CFC00B195599}" srcOrd="8" destOrd="0" presId="urn:microsoft.com/office/officeart/2018/5/layout/IconCircleLabelList"/>
    <dgm:cxn modelId="{AFA3BCE4-8469-479A-8081-D07685007A19}" type="presParOf" srcId="{2313F2F2-C450-4EA6-B2E2-CFC00B195599}" destId="{8D6ACB9A-A16E-429D-BC28-3BE852D94E7A}" srcOrd="0" destOrd="0" presId="urn:microsoft.com/office/officeart/2018/5/layout/IconCircleLabelList"/>
    <dgm:cxn modelId="{FF1DAF5A-E917-47A7-947E-714766EC9E94}" type="presParOf" srcId="{2313F2F2-C450-4EA6-B2E2-CFC00B195599}" destId="{2289237E-D98F-43B1-A641-2407E516DBF4}" srcOrd="1" destOrd="0" presId="urn:microsoft.com/office/officeart/2018/5/layout/IconCircleLabelList"/>
    <dgm:cxn modelId="{D0DAACBF-BA49-4DB6-8350-82339A09790A}" type="presParOf" srcId="{2313F2F2-C450-4EA6-B2E2-CFC00B195599}" destId="{F8523FB2-47D1-4CA0-93C7-B723D91A84DF}" srcOrd="2" destOrd="0" presId="urn:microsoft.com/office/officeart/2018/5/layout/IconCircleLabelList"/>
    <dgm:cxn modelId="{E98395AE-0F66-469F-92C5-0A977FE6F617}" type="presParOf" srcId="{2313F2F2-C450-4EA6-B2E2-CFC00B195599}" destId="{E75E6C2A-D943-49F3-832D-FB27C239EC0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F2A87D-C7E2-4D38-8413-DC584E236F0F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555D783A-D1EB-4D5D-A246-E449A07CD15F}">
      <dgm:prSet phldr="0"/>
      <dgm:spPr/>
      <dgm:t>
        <a:bodyPr/>
        <a:lstStyle/>
        <a:p>
          <a:pPr algn="l" rtl="0"/>
          <a:r>
            <a:rPr lang="en-US" dirty="0"/>
            <a:t>Identifying Trusted Leaders</a:t>
          </a:r>
        </a:p>
      </dgm:t>
    </dgm:pt>
    <dgm:pt modelId="{6FAA1CE5-EF7C-4E59-BD12-50E07A1B0290}" type="parTrans" cxnId="{41D23D8A-43A1-4ADD-91EB-B7CCC3D183C2}">
      <dgm:prSet/>
      <dgm:spPr/>
    </dgm:pt>
    <dgm:pt modelId="{4E6376A8-7424-4DA0-9106-F3D24C3C042B}" type="sibTrans" cxnId="{41D23D8A-43A1-4ADD-91EB-B7CCC3D183C2}">
      <dgm:prSet/>
      <dgm:spPr/>
    </dgm:pt>
    <dgm:pt modelId="{8CEA8653-1AED-4D44-A499-491AFC7B422C}">
      <dgm:prSet phldr="0"/>
      <dgm:spPr/>
      <dgm:t>
        <a:bodyPr/>
        <a:lstStyle/>
        <a:p>
          <a:pPr algn="l"/>
          <a:r>
            <a:rPr lang="en-US" dirty="0"/>
            <a:t>Marrying Stories with Data</a:t>
          </a:r>
        </a:p>
      </dgm:t>
    </dgm:pt>
    <dgm:pt modelId="{21B732C6-D252-420E-AB3C-7690B8217CA5}" type="parTrans" cxnId="{3A475DA7-35AF-4167-9D39-370B6EFD0E3C}">
      <dgm:prSet/>
      <dgm:spPr/>
    </dgm:pt>
    <dgm:pt modelId="{67B71963-74A8-4490-A0F8-0A6BE9183C2D}" type="sibTrans" cxnId="{3A475DA7-35AF-4167-9D39-370B6EFD0E3C}">
      <dgm:prSet/>
      <dgm:spPr/>
    </dgm:pt>
    <dgm:pt modelId="{DD6057BD-3AE5-42DF-A19C-7348C600DAA4}">
      <dgm:prSet phldr="0"/>
      <dgm:spPr/>
      <dgm:t>
        <a:bodyPr/>
        <a:lstStyle/>
        <a:p>
          <a:pPr algn="l"/>
          <a:r>
            <a:rPr lang="en-US" dirty="0"/>
            <a:t>Keeping Relationships and Presence Paramount</a:t>
          </a:r>
        </a:p>
      </dgm:t>
    </dgm:pt>
    <dgm:pt modelId="{7D25711F-C7CC-4DE3-BC8C-AE11058BB394}" type="parTrans" cxnId="{A2A3C1A1-F9C3-4F4B-914B-E2F6E3EBA99D}">
      <dgm:prSet/>
      <dgm:spPr/>
    </dgm:pt>
    <dgm:pt modelId="{E047E9F5-22E3-44BB-A5C4-6D33DB53D5DC}" type="sibTrans" cxnId="{A2A3C1A1-F9C3-4F4B-914B-E2F6E3EBA99D}">
      <dgm:prSet/>
      <dgm:spPr/>
    </dgm:pt>
    <dgm:pt modelId="{E15F96F1-A60B-4668-B52F-02543909A7EC}">
      <dgm:prSet phldr="0"/>
      <dgm:spPr/>
      <dgm:t>
        <a:bodyPr/>
        <a:lstStyle/>
        <a:p>
          <a:pPr algn="l"/>
          <a:r>
            <a:rPr lang="en-US" dirty="0"/>
            <a:t>Building and Maintaining Trust</a:t>
          </a:r>
        </a:p>
      </dgm:t>
    </dgm:pt>
    <dgm:pt modelId="{5AC399CD-306A-486D-A423-E666305AE108}" type="parTrans" cxnId="{44C5CE63-14C1-43CA-950F-899005DBABD8}">
      <dgm:prSet/>
      <dgm:spPr/>
    </dgm:pt>
    <dgm:pt modelId="{6BF296B9-EE7A-4C24-8288-D636C85B15BE}" type="sibTrans" cxnId="{44C5CE63-14C1-43CA-950F-899005DBABD8}">
      <dgm:prSet/>
      <dgm:spPr/>
    </dgm:pt>
    <dgm:pt modelId="{BD392DBA-14B7-4F98-9A8F-7542703B8489}">
      <dgm:prSet phldr="0"/>
      <dgm:spPr/>
      <dgm:t>
        <a:bodyPr/>
        <a:lstStyle/>
        <a:p>
          <a:pPr algn="l"/>
          <a:r>
            <a:rPr lang="en-US" dirty="0"/>
            <a:t>Prioritizing a Collaboration that Endures</a:t>
          </a:r>
        </a:p>
      </dgm:t>
    </dgm:pt>
    <dgm:pt modelId="{19FCB783-A3B8-401B-870F-9D6B01AA76D9}" type="parTrans" cxnId="{80B739E5-F0A5-49B8-A2F0-10664BD8D64E}">
      <dgm:prSet/>
      <dgm:spPr/>
    </dgm:pt>
    <dgm:pt modelId="{13723179-7A60-427E-B808-9F384ACDE9DC}" type="sibTrans" cxnId="{80B739E5-F0A5-49B8-A2F0-10664BD8D64E}">
      <dgm:prSet/>
      <dgm:spPr/>
    </dgm:pt>
    <dgm:pt modelId="{C4C65EBC-83BA-4000-83A5-9850E90549F4}" type="pres">
      <dgm:prSet presAssocID="{1FF2A87D-C7E2-4D38-8413-DC584E236F0F}" presName="compositeShape" presStyleCnt="0">
        <dgm:presLayoutVars>
          <dgm:dir/>
          <dgm:resizeHandles/>
        </dgm:presLayoutVars>
      </dgm:prSet>
      <dgm:spPr/>
    </dgm:pt>
    <dgm:pt modelId="{BD4D3CC8-ADAC-43B4-A1E0-5CFB568248AE}" type="pres">
      <dgm:prSet presAssocID="{1FF2A87D-C7E2-4D38-8413-DC584E236F0F}" presName="pyramid" presStyleLbl="node1" presStyleIdx="0" presStyleCnt="1"/>
      <dgm:spPr/>
    </dgm:pt>
    <dgm:pt modelId="{023AC9FF-6951-4621-9142-D3FAC53362C4}" type="pres">
      <dgm:prSet presAssocID="{1FF2A87D-C7E2-4D38-8413-DC584E236F0F}" presName="theList" presStyleCnt="0"/>
      <dgm:spPr/>
    </dgm:pt>
    <dgm:pt modelId="{C8D41F5E-2960-4BB3-93BE-42A306DFB33D}" type="pres">
      <dgm:prSet presAssocID="{555D783A-D1EB-4D5D-A246-E449A07CD15F}" presName="aNode" presStyleLbl="fgAcc1" presStyleIdx="0" presStyleCnt="5">
        <dgm:presLayoutVars>
          <dgm:bulletEnabled val="1"/>
        </dgm:presLayoutVars>
      </dgm:prSet>
      <dgm:spPr/>
    </dgm:pt>
    <dgm:pt modelId="{55167979-8282-494C-85C3-B395CA0ADB63}" type="pres">
      <dgm:prSet presAssocID="{555D783A-D1EB-4D5D-A246-E449A07CD15F}" presName="aSpace" presStyleCnt="0"/>
      <dgm:spPr/>
    </dgm:pt>
    <dgm:pt modelId="{E029F69A-E16E-4269-9E66-5A52D7354717}" type="pres">
      <dgm:prSet presAssocID="{8CEA8653-1AED-4D44-A499-491AFC7B422C}" presName="aNode" presStyleLbl="fgAcc1" presStyleIdx="1" presStyleCnt="5">
        <dgm:presLayoutVars>
          <dgm:bulletEnabled val="1"/>
        </dgm:presLayoutVars>
      </dgm:prSet>
      <dgm:spPr/>
    </dgm:pt>
    <dgm:pt modelId="{0E7FC702-A7F3-4F44-AB88-F33AE090A323}" type="pres">
      <dgm:prSet presAssocID="{8CEA8653-1AED-4D44-A499-491AFC7B422C}" presName="aSpace" presStyleCnt="0"/>
      <dgm:spPr/>
    </dgm:pt>
    <dgm:pt modelId="{9A7B6181-B5D2-4C19-8F1B-DBBA834B6B0B}" type="pres">
      <dgm:prSet presAssocID="{DD6057BD-3AE5-42DF-A19C-7348C600DAA4}" presName="aNode" presStyleLbl="fgAcc1" presStyleIdx="2" presStyleCnt="5">
        <dgm:presLayoutVars>
          <dgm:bulletEnabled val="1"/>
        </dgm:presLayoutVars>
      </dgm:prSet>
      <dgm:spPr/>
    </dgm:pt>
    <dgm:pt modelId="{C1A93D6B-3078-4C71-A87B-49A6218E4892}" type="pres">
      <dgm:prSet presAssocID="{DD6057BD-3AE5-42DF-A19C-7348C600DAA4}" presName="aSpace" presStyleCnt="0"/>
      <dgm:spPr/>
    </dgm:pt>
    <dgm:pt modelId="{64C8D119-3005-40A6-9C6C-CADC332F140A}" type="pres">
      <dgm:prSet presAssocID="{E15F96F1-A60B-4668-B52F-02543909A7EC}" presName="aNode" presStyleLbl="fgAcc1" presStyleIdx="3" presStyleCnt="5">
        <dgm:presLayoutVars>
          <dgm:bulletEnabled val="1"/>
        </dgm:presLayoutVars>
      </dgm:prSet>
      <dgm:spPr/>
    </dgm:pt>
    <dgm:pt modelId="{A496F202-910D-415E-9A01-CAEACB2CFC38}" type="pres">
      <dgm:prSet presAssocID="{E15F96F1-A60B-4668-B52F-02543909A7EC}" presName="aSpace" presStyleCnt="0"/>
      <dgm:spPr/>
    </dgm:pt>
    <dgm:pt modelId="{2C88A497-C23B-4A91-BEC5-F27BE834E9F5}" type="pres">
      <dgm:prSet presAssocID="{BD392DBA-14B7-4F98-9A8F-7542703B8489}" presName="aNode" presStyleLbl="fgAcc1" presStyleIdx="4" presStyleCnt="5">
        <dgm:presLayoutVars>
          <dgm:bulletEnabled val="1"/>
        </dgm:presLayoutVars>
      </dgm:prSet>
      <dgm:spPr/>
    </dgm:pt>
    <dgm:pt modelId="{9019C4E4-4318-4E78-B453-0CE69A7747B5}" type="pres">
      <dgm:prSet presAssocID="{BD392DBA-14B7-4F98-9A8F-7542703B8489}" presName="aSpace" presStyleCnt="0"/>
      <dgm:spPr/>
    </dgm:pt>
  </dgm:ptLst>
  <dgm:cxnLst>
    <dgm:cxn modelId="{6EEB3B25-CCA7-4D11-A5ED-2A833B09B140}" type="presOf" srcId="{8CEA8653-1AED-4D44-A499-491AFC7B422C}" destId="{E029F69A-E16E-4269-9E66-5A52D7354717}" srcOrd="0" destOrd="0" presId="urn:microsoft.com/office/officeart/2005/8/layout/pyramid2"/>
    <dgm:cxn modelId="{44C5CE63-14C1-43CA-950F-899005DBABD8}" srcId="{1FF2A87D-C7E2-4D38-8413-DC584E236F0F}" destId="{E15F96F1-A60B-4668-B52F-02543909A7EC}" srcOrd="3" destOrd="0" parTransId="{5AC399CD-306A-486D-A423-E666305AE108}" sibTransId="{6BF296B9-EE7A-4C24-8288-D636C85B15BE}"/>
    <dgm:cxn modelId="{BCF44A4D-9ABF-4A7E-A860-8A33E6F3F2AB}" type="presOf" srcId="{DD6057BD-3AE5-42DF-A19C-7348C600DAA4}" destId="{9A7B6181-B5D2-4C19-8F1B-DBBA834B6B0B}" srcOrd="0" destOrd="0" presId="urn:microsoft.com/office/officeart/2005/8/layout/pyramid2"/>
    <dgm:cxn modelId="{41D23D8A-43A1-4ADD-91EB-B7CCC3D183C2}" srcId="{1FF2A87D-C7E2-4D38-8413-DC584E236F0F}" destId="{555D783A-D1EB-4D5D-A246-E449A07CD15F}" srcOrd="0" destOrd="0" parTransId="{6FAA1CE5-EF7C-4E59-BD12-50E07A1B0290}" sibTransId="{4E6376A8-7424-4DA0-9106-F3D24C3C042B}"/>
    <dgm:cxn modelId="{A2A3C1A1-F9C3-4F4B-914B-E2F6E3EBA99D}" srcId="{1FF2A87D-C7E2-4D38-8413-DC584E236F0F}" destId="{DD6057BD-3AE5-42DF-A19C-7348C600DAA4}" srcOrd="2" destOrd="0" parTransId="{7D25711F-C7CC-4DE3-BC8C-AE11058BB394}" sibTransId="{E047E9F5-22E3-44BB-A5C4-6D33DB53D5DC}"/>
    <dgm:cxn modelId="{708482A2-6949-4A51-800B-9DD5207D9450}" type="presOf" srcId="{1FF2A87D-C7E2-4D38-8413-DC584E236F0F}" destId="{C4C65EBC-83BA-4000-83A5-9850E90549F4}" srcOrd="0" destOrd="0" presId="urn:microsoft.com/office/officeart/2005/8/layout/pyramid2"/>
    <dgm:cxn modelId="{3A475DA7-35AF-4167-9D39-370B6EFD0E3C}" srcId="{1FF2A87D-C7E2-4D38-8413-DC584E236F0F}" destId="{8CEA8653-1AED-4D44-A499-491AFC7B422C}" srcOrd="1" destOrd="0" parTransId="{21B732C6-D252-420E-AB3C-7690B8217CA5}" sibTransId="{67B71963-74A8-4490-A0F8-0A6BE9183C2D}"/>
    <dgm:cxn modelId="{F171F1BB-AE07-4AE0-8ED5-1F2DC9EE5435}" type="presOf" srcId="{555D783A-D1EB-4D5D-A246-E449A07CD15F}" destId="{C8D41F5E-2960-4BB3-93BE-42A306DFB33D}" srcOrd="0" destOrd="0" presId="urn:microsoft.com/office/officeart/2005/8/layout/pyramid2"/>
    <dgm:cxn modelId="{CDB2D6BD-F478-4790-ADFE-6BEAB4A74FC1}" type="presOf" srcId="{BD392DBA-14B7-4F98-9A8F-7542703B8489}" destId="{2C88A497-C23B-4A91-BEC5-F27BE834E9F5}" srcOrd="0" destOrd="0" presId="urn:microsoft.com/office/officeart/2005/8/layout/pyramid2"/>
    <dgm:cxn modelId="{80B739E5-F0A5-49B8-A2F0-10664BD8D64E}" srcId="{1FF2A87D-C7E2-4D38-8413-DC584E236F0F}" destId="{BD392DBA-14B7-4F98-9A8F-7542703B8489}" srcOrd="4" destOrd="0" parTransId="{19FCB783-A3B8-401B-870F-9D6B01AA76D9}" sibTransId="{13723179-7A60-427E-B808-9F384ACDE9DC}"/>
    <dgm:cxn modelId="{9DFDCAFE-6957-492C-A2B6-4790A5D95667}" type="presOf" srcId="{E15F96F1-A60B-4668-B52F-02543909A7EC}" destId="{64C8D119-3005-40A6-9C6C-CADC332F140A}" srcOrd="0" destOrd="0" presId="urn:microsoft.com/office/officeart/2005/8/layout/pyramid2"/>
    <dgm:cxn modelId="{EAAE161F-F0EB-4A1C-BC0C-79F7BD1B290F}" type="presParOf" srcId="{C4C65EBC-83BA-4000-83A5-9850E90549F4}" destId="{BD4D3CC8-ADAC-43B4-A1E0-5CFB568248AE}" srcOrd="0" destOrd="0" presId="urn:microsoft.com/office/officeart/2005/8/layout/pyramid2"/>
    <dgm:cxn modelId="{7AF241D2-B827-494A-BC90-C7A856F5D514}" type="presParOf" srcId="{C4C65EBC-83BA-4000-83A5-9850E90549F4}" destId="{023AC9FF-6951-4621-9142-D3FAC53362C4}" srcOrd="1" destOrd="0" presId="urn:microsoft.com/office/officeart/2005/8/layout/pyramid2"/>
    <dgm:cxn modelId="{5CEF6EC8-1EDA-4E7D-8195-A80DCB32F51D}" type="presParOf" srcId="{023AC9FF-6951-4621-9142-D3FAC53362C4}" destId="{C8D41F5E-2960-4BB3-93BE-42A306DFB33D}" srcOrd="0" destOrd="0" presId="urn:microsoft.com/office/officeart/2005/8/layout/pyramid2"/>
    <dgm:cxn modelId="{F2022E1D-A246-483F-9F40-2E87D1FE95A3}" type="presParOf" srcId="{023AC9FF-6951-4621-9142-D3FAC53362C4}" destId="{55167979-8282-494C-85C3-B395CA0ADB63}" srcOrd="1" destOrd="0" presId="urn:microsoft.com/office/officeart/2005/8/layout/pyramid2"/>
    <dgm:cxn modelId="{3938510B-6B51-4DDD-8DF0-DB58608EAF80}" type="presParOf" srcId="{023AC9FF-6951-4621-9142-D3FAC53362C4}" destId="{E029F69A-E16E-4269-9E66-5A52D7354717}" srcOrd="2" destOrd="0" presId="urn:microsoft.com/office/officeart/2005/8/layout/pyramid2"/>
    <dgm:cxn modelId="{173C8440-FC29-4740-AAA0-BE0BB3E4BC14}" type="presParOf" srcId="{023AC9FF-6951-4621-9142-D3FAC53362C4}" destId="{0E7FC702-A7F3-4F44-AB88-F33AE090A323}" srcOrd="3" destOrd="0" presId="urn:microsoft.com/office/officeart/2005/8/layout/pyramid2"/>
    <dgm:cxn modelId="{C4808CCE-2B19-4A85-89BA-0AB50EEF2D97}" type="presParOf" srcId="{023AC9FF-6951-4621-9142-D3FAC53362C4}" destId="{9A7B6181-B5D2-4C19-8F1B-DBBA834B6B0B}" srcOrd="4" destOrd="0" presId="urn:microsoft.com/office/officeart/2005/8/layout/pyramid2"/>
    <dgm:cxn modelId="{955F16A5-6801-489C-A5F5-A2E6072E16F5}" type="presParOf" srcId="{023AC9FF-6951-4621-9142-D3FAC53362C4}" destId="{C1A93D6B-3078-4C71-A87B-49A6218E4892}" srcOrd="5" destOrd="0" presId="urn:microsoft.com/office/officeart/2005/8/layout/pyramid2"/>
    <dgm:cxn modelId="{58DEB2D9-BB8F-4FB2-80E6-3DE1F26759A2}" type="presParOf" srcId="{023AC9FF-6951-4621-9142-D3FAC53362C4}" destId="{64C8D119-3005-40A6-9C6C-CADC332F140A}" srcOrd="6" destOrd="0" presId="urn:microsoft.com/office/officeart/2005/8/layout/pyramid2"/>
    <dgm:cxn modelId="{02A609D4-793D-4DEB-8ADB-5B8AE661BEB5}" type="presParOf" srcId="{023AC9FF-6951-4621-9142-D3FAC53362C4}" destId="{A496F202-910D-415E-9A01-CAEACB2CFC38}" srcOrd="7" destOrd="0" presId="urn:microsoft.com/office/officeart/2005/8/layout/pyramid2"/>
    <dgm:cxn modelId="{981AA814-6A16-4420-AA87-D6705D0EEA01}" type="presParOf" srcId="{023AC9FF-6951-4621-9142-D3FAC53362C4}" destId="{2C88A497-C23B-4A91-BEC5-F27BE834E9F5}" srcOrd="8" destOrd="0" presId="urn:microsoft.com/office/officeart/2005/8/layout/pyramid2"/>
    <dgm:cxn modelId="{BA846D81-FF77-4CAC-9D5A-FF49D6E0336F}" type="presParOf" srcId="{023AC9FF-6951-4621-9142-D3FAC53362C4}" destId="{9019C4E4-4318-4E78-B453-0CE69A7747B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12645-353B-4348-858D-4B038112F97C}">
      <dsp:nvSpPr>
        <dsp:cNvPr id="0" name=""/>
        <dsp:cNvSpPr/>
      </dsp:nvSpPr>
      <dsp:spPr>
        <a:xfrm>
          <a:off x="0" y="3929"/>
          <a:ext cx="10515600" cy="914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0E694-468F-4CD8-8C3F-7F45FB76592C}">
      <dsp:nvSpPr>
        <dsp:cNvPr id="0" name=""/>
        <dsp:cNvSpPr/>
      </dsp:nvSpPr>
      <dsp:spPr>
        <a:xfrm>
          <a:off x="276687" y="209730"/>
          <a:ext cx="503068" cy="5030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205D0-0300-4CF8-9C0E-CF2EF156294A}">
      <dsp:nvSpPr>
        <dsp:cNvPr id="0" name=""/>
        <dsp:cNvSpPr/>
      </dsp:nvSpPr>
      <dsp:spPr>
        <a:xfrm>
          <a:off x="1056444" y="3929"/>
          <a:ext cx="9458123" cy="91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03" tIns="96803" rIns="96803" bIns="9680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Discuss goals and impact of communications strategies </a:t>
          </a:r>
        </a:p>
      </dsp:txBody>
      <dsp:txXfrm>
        <a:off x="1056444" y="3929"/>
        <a:ext cx="9458123" cy="914670"/>
      </dsp:txXfrm>
    </dsp:sp>
    <dsp:sp modelId="{F4A3C293-18C4-447B-9A3D-3F351A256131}">
      <dsp:nvSpPr>
        <dsp:cNvPr id="0" name=""/>
        <dsp:cNvSpPr/>
      </dsp:nvSpPr>
      <dsp:spPr>
        <a:xfrm>
          <a:off x="0" y="1147267"/>
          <a:ext cx="10515600" cy="914670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ABD13-AB94-430D-8AF8-BC3F7C75D20B}">
      <dsp:nvSpPr>
        <dsp:cNvPr id="0" name=""/>
        <dsp:cNvSpPr/>
      </dsp:nvSpPr>
      <dsp:spPr>
        <a:xfrm>
          <a:off x="276687" y="1353068"/>
          <a:ext cx="503068" cy="5030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E4253-3EE2-4736-93CA-F70285FCECDA}">
      <dsp:nvSpPr>
        <dsp:cNvPr id="0" name=""/>
        <dsp:cNvSpPr/>
      </dsp:nvSpPr>
      <dsp:spPr>
        <a:xfrm>
          <a:off x="1056444" y="1147267"/>
          <a:ext cx="9458123" cy="91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03" tIns="96803" rIns="96803" bIns="9680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Detail our project research methods</a:t>
          </a:r>
        </a:p>
      </dsp:txBody>
      <dsp:txXfrm>
        <a:off x="1056444" y="1147267"/>
        <a:ext cx="9458123" cy="914670"/>
      </dsp:txXfrm>
    </dsp:sp>
    <dsp:sp modelId="{4EC3E327-476D-4300-B617-CD523D4BD117}">
      <dsp:nvSpPr>
        <dsp:cNvPr id="0" name=""/>
        <dsp:cNvSpPr/>
      </dsp:nvSpPr>
      <dsp:spPr>
        <a:xfrm>
          <a:off x="0" y="2290605"/>
          <a:ext cx="10515600" cy="914670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45875-0DD2-4B77-BDDF-A8353CC7E760}">
      <dsp:nvSpPr>
        <dsp:cNvPr id="0" name=""/>
        <dsp:cNvSpPr/>
      </dsp:nvSpPr>
      <dsp:spPr>
        <a:xfrm>
          <a:off x="276687" y="2496406"/>
          <a:ext cx="503068" cy="5030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BA5A6-05E8-4A9F-ACBC-B07E88F01D55}">
      <dsp:nvSpPr>
        <dsp:cNvPr id="0" name=""/>
        <dsp:cNvSpPr/>
      </dsp:nvSpPr>
      <dsp:spPr>
        <a:xfrm>
          <a:off x="1056444" y="2290605"/>
          <a:ext cx="4732020" cy="91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03" tIns="96803" rIns="96803" bIns="9680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Document research findings related to: </a:t>
          </a:r>
        </a:p>
      </dsp:txBody>
      <dsp:txXfrm>
        <a:off x="1056444" y="2290605"/>
        <a:ext cx="4732020" cy="914670"/>
      </dsp:txXfrm>
    </dsp:sp>
    <dsp:sp modelId="{687BB1F6-B290-41C1-BF4A-54DD8A1EC56A}">
      <dsp:nvSpPr>
        <dsp:cNvPr id="0" name=""/>
        <dsp:cNvSpPr/>
      </dsp:nvSpPr>
      <dsp:spPr>
        <a:xfrm>
          <a:off x="5788464" y="2290605"/>
          <a:ext cx="4726103" cy="91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03" tIns="96803" rIns="96803" bIns="9680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 Light" panose="020F0302020204030204"/>
            </a:rPr>
            <a:t>Communications</a:t>
          </a:r>
          <a:r>
            <a:rPr lang="en-US" sz="1100" kern="1200" dirty="0"/>
            <a:t> tools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 Light" panose="020F0302020204030204"/>
            </a:rPr>
            <a:t>Market</a:t>
          </a:r>
          <a:r>
            <a:rPr lang="en-US" sz="1100" kern="1200" dirty="0"/>
            <a:t> trends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 Light" panose="020F0302020204030204"/>
            </a:rPr>
            <a:t>Language accessibility</a:t>
          </a:r>
          <a:r>
            <a:rPr lang="en-US" sz="1100" kern="1200" dirty="0"/>
            <a:t> and translation</a:t>
          </a:r>
          <a:endParaRPr lang="en-US" sz="1100" kern="1200" dirty="0">
            <a:latin typeface="Calibri Light" panose="020F0302020204030204"/>
          </a:endParaRP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 Light" panose="020F0302020204030204"/>
            </a:rPr>
            <a:t>Importance</a:t>
          </a:r>
          <a:r>
            <a:rPr lang="en-US" sz="1100" kern="1200" dirty="0"/>
            <a:t> of third spaces for accessing information</a:t>
          </a:r>
        </a:p>
      </dsp:txBody>
      <dsp:txXfrm>
        <a:off x="5788464" y="2290605"/>
        <a:ext cx="4726103" cy="914670"/>
      </dsp:txXfrm>
    </dsp:sp>
    <dsp:sp modelId="{6CCB5A52-03A3-4844-BACA-69D7E891A5A8}">
      <dsp:nvSpPr>
        <dsp:cNvPr id="0" name=""/>
        <dsp:cNvSpPr/>
      </dsp:nvSpPr>
      <dsp:spPr>
        <a:xfrm>
          <a:off x="0" y="3433943"/>
          <a:ext cx="10515600" cy="91467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A2DF1-2981-4BFD-ABB6-DD6A87700485}">
      <dsp:nvSpPr>
        <dsp:cNvPr id="0" name=""/>
        <dsp:cNvSpPr/>
      </dsp:nvSpPr>
      <dsp:spPr>
        <a:xfrm>
          <a:off x="276687" y="3639744"/>
          <a:ext cx="503068" cy="5030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F0544-BA9E-42C6-86BF-21D0C2CBC9D8}">
      <dsp:nvSpPr>
        <dsp:cNvPr id="0" name=""/>
        <dsp:cNvSpPr/>
      </dsp:nvSpPr>
      <dsp:spPr>
        <a:xfrm>
          <a:off x="1056444" y="3433943"/>
          <a:ext cx="9458123" cy="91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03" tIns="96803" rIns="96803" bIns="9680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Provide recommendations including the implementation of a seniors' newsletter</a:t>
          </a:r>
        </a:p>
      </dsp:txBody>
      <dsp:txXfrm>
        <a:off x="1056444" y="3433943"/>
        <a:ext cx="9458123" cy="914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865CC-2D12-47F3-B026-B543058A3062}">
      <dsp:nvSpPr>
        <dsp:cNvPr id="0" name=""/>
        <dsp:cNvSpPr/>
      </dsp:nvSpPr>
      <dsp:spPr>
        <a:xfrm>
          <a:off x="0" y="335258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AF484-C6C4-41B1-BD65-84BF54743BE6}">
      <dsp:nvSpPr>
        <dsp:cNvPr id="0" name=""/>
        <dsp:cNvSpPr/>
      </dsp:nvSpPr>
      <dsp:spPr>
        <a:xfrm>
          <a:off x="525780" y="10538"/>
          <a:ext cx="736092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Multiple levels of communication </a:t>
          </a:r>
        </a:p>
      </dsp:txBody>
      <dsp:txXfrm>
        <a:off x="557483" y="42241"/>
        <a:ext cx="7297514" cy="586034"/>
      </dsp:txXfrm>
    </dsp:sp>
    <dsp:sp modelId="{681C1876-08EE-4174-AB8B-ED9B97EE73B6}">
      <dsp:nvSpPr>
        <dsp:cNvPr id="0" name=""/>
        <dsp:cNvSpPr/>
      </dsp:nvSpPr>
      <dsp:spPr>
        <a:xfrm>
          <a:off x="0" y="1333178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74944-A551-4FA7-A9B4-0CFB1418B03E}">
      <dsp:nvSpPr>
        <dsp:cNvPr id="0" name=""/>
        <dsp:cNvSpPr/>
      </dsp:nvSpPr>
      <dsp:spPr>
        <a:xfrm>
          <a:off x="525780" y="1008458"/>
          <a:ext cx="7360920" cy="6494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Both print and digital media</a:t>
          </a:r>
        </a:p>
      </dsp:txBody>
      <dsp:txXfrm>
        <a:off x="557483" y="1040161"/>
        <a:ext cx="7297514" cy="586034"/>
      </dsp:txXfrm>
    </dsp:sp>
    <dsp:sp modelId="{F1297CA2-A611-4089-B88B-F707EBD0706F}">
      <dsp:nvSpPr>
        <dsp:cNvPr id="0" name=""/>
        <dsp:cNvSpPr/>
      </dsp:nvSpPr>
      <dsp:spPr>
        <a:xfrm>
          <a:off x="0" y="2331098"/>
          <a:ext cx="10515600" cy="200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Seniors’ newsletter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Community directory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Outreach at natural gathering places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Outreach via professionals / volunteers</a:t>
          </a:r>
        </a:p>
      </dsp:txBody>
      <dsp:txXfrm>
        <a:off x="0" y="2331098"/>
        <a:ext cx="10515600" cy="2009700"/>
      </dsp:txXfrm>
    </dsp:sp>
    <dsp:sp modelId="{7576CFF6-C52B-4FE3-B970-C4ACC45D63C9}">
      <dsp:nvSpPr>
        <dsp:cNvPr id="0" name=""/>
        <dsp:cNvSpPr/>
      </dsp:nvSpPr>
      <dsp:spPr>
        <a:xfrm>
          <a:off x="525780" y="2006379"/>
          <a:ext cx="7360920" cy="6494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Most effective strategies</a:t>
          </a:r>
          <a:r>
            <a:rPr lang="en-US" sz="2200" kern="1200">
              <a:latin typeface="Calibri Light" panose="020F0302020204030204"/>
            </a:rPr>
            <a:t>:</a:t>
          </a:r>
          <a:endParaRPr lang="en-US" sz="2200" kern="1200"/>
        </a:p>
      </dsp:txBody>
      <dsp:txXfrm>
        <a:off x="557483" y="2038082"/>
        <a:ext cx="7297514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61194-8EE8-46FB-BAA1-41BD13E238B4}">
      <dsp:nvSpPr>
        <dsp:cNvPr id="0" name=""/>
        <dsp:cNvSpPr/>
      </dsp:nvSpPr>
      <dsp:spPr>
        <a:xfrm>
          <a:off x="1405035" y="22575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91916-6A64-4B60-9CE8-8077104446F1}">
      <dsp:nvSpPr>
        <dsp:cNvPr id="0" name=""/>
        <dsp:cNvSpPr/>
      </dsp:nvSpPr>
      <dsp:spPr>
        <a:xfrm>
          <a:off x="1639035" y="256575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1A94F-9660-41AB-A0FF-96953A994E6D}">
      <dsp:nvSpPr>
        <dsp:cNvPr id="0" name=""/>
        <dsp:cNvSpPr/>
      </dsp:nvSpPr>
      <dsp:spPr>
        <a:xfrm>
          <a:off x="1054035" y="146257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>
              <a:latin typeface="Calibri Light" panose="020F0302020204030204"/>
            </a:rPr>
            <a:t>Email use</a:t>
          </a:r>
          <a:r>
            <a:rPr lang="en-US" sz="1700" kern="1200"/>
            <a:t> </a:t>
          </a:r>
          <a:r>
            <a:rPr lang="en-US" sz="1700" kern="1200">
              <a:latin typeface="Calibri Light" panose="020F0302020204030204"/>
            </a:rPr>
            <a:t>growth</a:t>
          </a:r>
          <a:endParaRPr lang="en-US" sz="1700" kern="1200"/>
        </a:p>
      </dsp:txBody>
      <dsp:txXfrm>
        <a:off x="1054035" y="1462576"/>
        <a:ext cx="1800000" cy="720000"/>
      </dsp:txXfrm>
    </dsp:sp>
    <dsp:sp modelId="{FF1326F0-7D78-4561-874B-88932B1D220B}">
      <dsp:nvSpPr>
        <dsp:cNvPr id="0" name=""/>
        <dsp:cNvSpPr/>
      </dsp:nvSpPr>
      <dsp:spPr>
        <a:xfrm>
          <a:off x="3520035" y="22575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4D7DE-2F49-455B-9757-3CAF81951A3B}">
      <dsp:nvSpPr>
        <dsp:cNvPr id="0" name=""/>
        <dsp:cNvSpPr/>
      </dsp:nvSpPr>
      <dsp:spPr>
        <a:xfrm>
          <a:off x="3754035" y="25657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74E7F-E798-4F37-B60D-E50D698F6468}">
      <dsp:nvSpPr>
        <dsp:cNvPr id="0" name=""/>
        <dsp:cNvSpPr/>
      </dsp:nvSpPr>
      <dsp:spPr>
        <a:xfrm>
          <a:off x="3169035" y="146257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>
              <a:latin typeface="Calibri Light" panose="020F0302020204030204"/>
            </a:rPr>
            <a:t>Opportunities in direct mail advertising</a:t>
          </a:r>
          <a:endParaRPr lang="en-US" sz="1700" kern="1200"/>
        </a:p>
      </dsp:txBody>
      <dsp:txXfrm>
        <a:off x="3169035" y="1462576"/>
        <a:ext cx="1800000" cy="720000"/>
      </dsp:txXfrm>
    </dsp:sp>
    <dsp:sp modelId="{68608202-F41B-435A-A93B-0541CE082929}">
      <dsp:nvSpPr>
        <dsp:cNvPr id="0" name=""/>
        <dsp:cNvSpPr/>
      </dsp:nvSpPr>
      <dsp:spPr>
        <a:xfrm>
          <a:off x="5635035" y="22575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9CBED-6D02-48CA-A6B7-8C8C8CC224E5}">
      <dsp:nvSpPr>
        <dsp:cNvPr id="0" name=""/>
        <dsp:cNvSpPr/>
      </dsp:nvSpPr>
      <dsp:spPr>
        <a:xfrm>
          <a:off x="5869035" y="25657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07AB8-A8E7-436A-9168-9336E3AA32AC}">
      <dsp:nvSpPr>
        <dsp:cNvPr id="0" name=""/>
        <dsp:cNvSpPr/>
      </dsp:nvSpPr>
      <dsp:spPr>
        <a:xfrm>
          <a:off x="5284035" y="146257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>
              <a:latin typeface="Calibri Light" panose="020F0302020204030204"/>
            </a:rPr>
            <a:t>Coupons are a highly favored tactic</a:t>
          </a:r>
          <a:endParaRPr lang="en-US" sz="1700" kern="1200"/>
        </a:p>
      </dsp:txBody>
      <dsp:txXfrm>
        <a:off x="5284035" y="1462576"/>
        <a:ext cx="1800000" cy="720000"/>
      </dsp:txXfrm>
    </dsp:sp>
    <dsp:sp modelId="{25444248-BA5D-47AE-AEF5-9614605797D6}">
      <dsp:nvSpPr>
        <dsp:cNvPr id="0" name=""/>
        <dsp:cNvSpPr/>
      </dsp:nvSpPr>
      <dsp:spPr>
        <a:xfrm>
          <a:off x="2462535" y="2632575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1C0E3-347B-47B4-9F63-AD9A828B60D7}">
      <dsp:nvSpPr>
        <dsp:cNvPr id="0" name=""/>
        <dsp:cNvSpPr/>
      </dsp:nvSpPr>
      <dsp:spPr>
        <a:xfrm>
          <a:off x="2696535" y="286657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2806B-AB98-4D27-A8B5-16A92F65A92B}">
      <dsp:nvSpPr>
        <dsp:cNvPr id="0" name=""/>
        <dsp:cNvSpPr/>
      </dsp:nvSpPr>
      <dsp:spPr>
        <a:xfrm>
          <a:off x="2111535" y="407257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>
              <a:latin typeface="Calibri Light" panose="020F0302020204030204"/>
            </a:rPr>
            <a:t>Coupon use benefits local businesses</a:t>
          </a:r>
          <a:endParaRPr lang="en-US" sz="1700" kern="1200"/>
        </a:p>
      </dsp:txBody>
      <dsp:txXfrm>
        <a:off x="2111535" y="4072576"/>
        <a:ext cx="1800000" cy="720000"/>
      </dsp:txXfrm>
    </dsp:sp>
    <dsp:sp modelId="{8D6ACB9A-A16E-429D-BC28-3BE852D94E7A}">
      <dsp:nvSpPr>
        <dsp:cNvPr id="0" name=""/>
        <dsp:cNvSpPr/>
      </dsp:nvSpPr>
      <dsp:spPr>
        <a:xfrm>
          <a:off x="4577535" y="2632575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9237E-D98F-43B1-A641-2407E516DBF4}">
      <dsp:nvSpPr>
        <dsp:cNvPr id="0" name=""/>
        <dsp:cNvSpPr/>
      </dsp:nvSpPr>
      <dsp:spPr>
        <a:xfrm>
          <a:off x="4811535" y="2866575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E6C2A-D943-49F3-832D-FB27C239EC07}">
      <dsp:nvSpPr>
        <dsp:cNvPr id="0" name=""/>
        <dsp:cNvSpPr/>
      </dsp:nvSpPr>
      <dsp:spPr>
        <a:xfrm>
          <a:off x="4226535" y="407257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>
              <a:latin typeface="Calibri Light" panose="020F0302020204030204"/>
            </a:rPr>
            <a:t>Findings</a:t>
          </a:r>
          <a:r>
            <a:rPr lang="en-US" sz="1700" kern="1200"/>
            <a:t> </a:t>
          </a:r>
          <a:r>
            <a:rPr lang="en-US" sz="1700" kern="1200">
              <a:latin typeface="Calibri Light" panose="020F0302020204030204"/>
            </a:rPr>
            <a:t>can be</a:t>
          </a:r>
          <a:r>
            <a:rPr lang="en-US" sz="1700" kern="1200"/>
            <a:t> used to appeal to local partners</a:t>
          </a:r>
        </a:p>
      </dsp:txBody>
      <dsp:txXfrm>
        <a:off x="4226535" y="4072576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D3CC8-ADAC-43B4-A1E0-5CFB568248AE}">
      <dsp:nvSpPr>
        <dsp:cNvPr id="0" name=""/>
        <dsp:cNvSpPr/>
      </dsp:nvSpPr>
      <dsp:spPr>
        <a:xfrm>
          <a:off x="182879" y="0"/>
          <a:ext cx="3657600" cy="365760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41F5E-2960-4BB3-93BE-42A306DFB33D}">
      <dsp:nvSpPr>
        <dsp:cNvPr id="0" name=""/>
        <dsp:cNvSpPr/>
      </dsp:nvSpPr>
      <dsp:spPr>
        <a:xfrm>
          <a:off x="2011680" y="366117"/>
          <a:ext cx="2377440" cy="520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Identifying Trusted Leaders</a:t>
          </a:r>
        </a:p>
      </dsp:txBody>
      <dsp:txXfrm>
        <a:off x="2037067" y="391504"/>
        <a:ext cx="2326666" cy="469291"/>
      </dsp:txXfrm>
    </dsp:sp>
    <dsp:sp modelId="{E029F69A-E16E-4269-9E66-5A52D7354717}">
      <dsp:nvSpPr>
        <dsp:cNvPr id="0" name=""/>
        <dsp:cNvSpPr/>
      </dsp:nvSpPr>
      <dsp:spPr>
        <a:xfrm>
          <a:off x="2011680" y="951190"/>
          <a:ext cx="2377440" cy="520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Marrying Stories with Data</a:t>
          </a:r>
        </a:p>
      </dsp:txBody>
      <dsp:txXfrm>
        <a:off x="2037067" y="976577"/>
        <a:ext cx="2326666" cy="469291"/>
      </dsp:txXfrm>
    </dsp:sp>
    <dsp:sp modelId="{9A7B6181-B5D2-4C19-8F1B-DBBA834B6B0B}">
      <dsp:nvSpPr>
        <dsp:cNvPr id="0" name=""/>
        <dsp:cNvSpPr/>
      </dsp:nvSpPr>
      <dsp:spPr>
        <a:xfrm>
          <a:off x="2011680" y="1536263"/>
          <a:ext cx="2377440" cy="520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Keeping Relationships and Presence Paramount</a:t>
          </a:r>
        </a:p>
      </dsp:txBody>
      <dsp:txXfrm>
        <a:off x="2037067" y="1561650"/>
        <a:ext cx="2326666" cy="469291"/>
      </dsp:txXfrm>
    </dsp:sp>
    <dsp:sp modelId="{64C8D119-3005-40A6-9C6C-CADC332F140A}">
      <dsp:nvSpPr>
        <dsp:cNvPr id="0" name=""/>
        <dsp:cNvSpPr/>
      </dsp:nvSpPr>
      <dsp:spPr>
        <a:xfrm>
          <a:off x="2011680" y="2121336"/>
          <a:ext cx="2377440" cy="520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Building and Maintaining Trust</a:t>
          </a:r>
        </a:p>
      </dsp:txBody>
      <dsp:txXfrm>
        <a:off x="2037067" y="2146723"/>
        <a:ext cx="2326666" cy="469291"/>
      </dsp:txXfrm>
    </dsp:sp>
    <dsp:sp modelId="{2C88A497-C23B-4A91-BEC5-F27BE834E9F5}">
      <dsp:nvSpPr>
        <dsp:cNvPr id="0" name=""/>
        <dsp:cNvSpPr/>
      </dsp:nvSpPr>
      <dsp:spPr>
        <a:xfrm>
          <a:off x="2011680" y="2706409"/>
          <a:ext cx="2377440" cy="520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Prioritizing a Collaboration that Endures</a:t>
          </a:r>
        </a:p>
      </dsp:txBody>
      <dsp:txXfrm>
        <a:off x="2037067" y="2731796"/>
        <a:ext cx="2326666" cy="469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4C3C2-8C1E-49BC-BEEC-2675DB481C76}" type="datetimeFigureOut"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FDF7-B5C5-4845-A425-17DD76BC52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sc-powerpoint.officeapps.live.com/pods/ppt.aspx?wdPodsUrl=https%3A%2F%2Fusc-powerpoint.officeapps.live.com%2Fpods%2F&amp;wdPopsUrl=https%3A%2F%2Fusc-powerpoint.officeapps.live.com%2F&amp;fastBoot=true&amp;sw=593&amp;sh=238.5&amp;thPanel=203&amp;ro=false&amp;sftc=1&amp;NoAuth=1&amp;jsApi=1&amp;jsapiver=v1&amp;fileName=Group%20II%20Final%20Presentation.pptx&amp;wdoverrides=devicepixelratio:1,RenderGifSlideShow:true&amp;ui=en-us&amp;rs=en-us&amp;mscc=1&amp;wdOrigin=TEAMS-ELECTRON.teams.files&amp;postMessageToken=ceeed58b-8913-ef2b-851e-cc35c27965c5-1864&amp;dchat=1&amp;wdEnableRoaming=1&amp;fs=311430&amp;hid=ceeed58b-8913-ef2b-851e-cc35c27965c5-1864&amp;usid=a8b72219-1b7d-4c6f-8f56-0a2229e19e90&amp;uiEmbed=1&amp;accloop=1&amp;uih=teams&amp;fileGetUrlBool=true#_ftnref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ap.ed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/>
            </a:br>
            <a:endParaRPr lang="en-US"/>
          </a:p>
          <a:p>
            <a:r>
              <a:rPr lang="en-US">
                <a:hlinkClick r:id="rId3"/>
              </a:rPr>
              <a:t>[1]</a:t>
            </a:r>
            <a:r>
              <a:rPr lang="en-US"/>
              <a:t> Health Communication with Immigrants, Refugees, and Migrant Workers: Proceedings of a Workshop—in Brief. Health and Medicine Division; National Academies of Sciences, Engineering, and Medicine. Washington (DC): </a:t>
            </a:r>
            <a:r>
              <a:rPr lang="en-US">
                <a:hlinkClick r:id="rId4"/>
              </a:rPr>
              <a:t>National Academies Press (US)</a:t>
            </a:r>
            <a:r>
              <a:rPr lang="en-US"/>
              <a:t>; 2017 Jun 2. </a:t>
            </a:r>
          </a:p>
          <a:p>
            <a:r>
              <a:rPr lang="en-US"/>
              <a:t>  </a:t>
            </a:r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CFDF7-B5C5-4845-A425-17DD76BC52C9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1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8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5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2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4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8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3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1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1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7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83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urch_Street,_Burlington,_Vermont_United_States_-_panoramio_(24)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101_9E8E58C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47F7AFA-E021-310C-5E49-F567450C08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09" r="-1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rgbClr val="FFFFFF"/>
                </a:solidFill>
                <a:cs typeface="Calibri Light"/>
              </a:rPr>
              <a:t>Communications Strategy</a:t>
            </a:r>
            <a:br>
              <a:rPr lang="en-US" sz="6600">
                <a:solidFill>
                  <a:srgbClr val="FFFFFF"/>
                </a:solidFill>
                <a:cs typeface="Calibri Light"/>
              </a:rPr>
            </a:br>
            <a:r>
              <a:rPr lang="en-US" sz="6600">
                <a:solidFill>
                  <a:srgbClr val="FFFFFF"/>
                </a:solidFill>
                <a:cs typeface="Calibri Light"/>
              </a:rPr>
              <a:t>Accessing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i="1">
                <a:solidFill>
                  <a:srgbClr val="FFFFFF"/>
                </a:solidFill>
                <a:ea typeface="+mn-lt"/>
                <a:cs typeface="+mn-lt"/>
              </a:rPr>
              <a:t>What are best practices in communicating with and engaging older residents in a small city like Burlington? </a:t>
            </a:r>
            <a:endParaRPr lang="en-US" sz="2000">
              <a:solidFill>
                <a:srgbClr val="FFFFFF"/>
              </a:solidFill>
            </a:endParaRPr>
          </a:p>
          <a:p>
            <a:endParaRPr lang="en-US" sz="2000" i="1">
              <a:solidFill>
                <a:srgbClr val="FFFFFF"/>
              </a:solidFill>
              <a:cs typeface="Calibri"/>
            </a:endParaRPr>
          </a:p>
          <a:p>
            <a:r>
              <a:rPr lang="en-US" sz="2000">
                <a:solidFill>
                  <a:srgbClr val="FFFFFF"/>
                </a:solidFill>
                <a:cs typeface="Calibri"/>
              </a:rPr>
              <a:t>Katie McGrath, Noah Gilbert-Fuller, Maddie Russell, and Sydney Hinckley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5D52E-8579-322E-D482-9C89C97D2B88}"/>
              </a:ext>
            </a:extLst>
          </p:cNvPr>
          <p:cNvSpPr txBox="1"/>
          <p:nvPr/>
        </p:nvSpPr>
        <p:spPr>
          <a:xfrm>
            <a:off x="986748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789F-9BDE-8718-927F-18CC8C19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Conclusion and Next Steps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EB3BA-F485-76C7-895F-C675A77F7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372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ea typeface="Calibri"/>
                <a:cs typeface="Calibri" panose="020F0502020204030204"/>
              </a:rPr>
              <a:t>Dual-platform Newsletter </a:t>
            </a:r>
            <a:r>
              <a:rPr lang="en-US">
                <a:ea typeface="Calibri"/>
                <a:cs typeface="Calibri" panose="020F0502020204030204"/>
              </a:rPr>
              <a:t>proposed to disseminate resources, s</a:t>
            </a:r>
            <a:r>
              <a:rPr lang="en" err="1">
                <a:ea typeface="Calibri"/>
                <a:cs typeface="Calibri" panose="020F0502020204030204"/>
              </a:rPr>
              <a:t>ince</a:t>
            </a:r>
            <a:r>
              <a:rPr lang="en">
                <a:ea typeface="Calibri"/>
                <a:cs typeface="Calibri" panose="020F0502020204030204"/>
              </a:rPr>
              <a:t> there is evidence that older residents react positively to both direct mail and email advertising.</a:t>
            </a:r>
            <a:endParaRPr lang="en-US" b="1"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b="1">
              <a:cs typeface="Calibri" panose="020F0502020204030204"/>
            </a:endParaRPr>
          </a:p>
          <a:p>
            <a:pPr marL="0" indent="0">
              <a:buNone/>
            </a:pPr>
            <a:endParaRPr lang="en-US" b="1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5EF591-FCD4-A80B-C794-027B6AD360EE}"/>
              </a:ext>
            </a:extLst>
          </p:cNvPr>
          <p:cNvSpPr txBox="1"/>
          <p:nvPr/>
        </p:nvSpPr>
        <p:spPr>
          <a:xfrm>
            <a:off x="842513" y="3430438"/>
            <a:ext cx="684074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cs typeface="Calibri"/>
              </a:rPr>
              <a:t>Next Steps: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/>
              </a:rPr>
              <a:t>Reach out to UVM's PCOM program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/>
              </a:rPr>
              <a:t>Partner with Third Places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/>
              </a:rPr>
              <a:t>Plan physical and virtual distribution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/>
              </a:rPr>
              <a:t>Expand two-way communication with seniors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/>
              </a:rPr>
              <a:t>Engage translation services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cs typeface="Calibri"/>
              </a:rPr>
              <a:t>Establish metrics to measure success</a:t>
            </a:r>
          </a:p>
        </p:txBody>
      </p:sp>
      <p:pic>
        <p:nvPicPr>
          <p:cNvPr id="6" name="Picture 6" descr="Website&#10;&#10;Description automatically generated">
            <a:extLst>
              <a:ext uri="{FF2B5EF4-FFF2-40B4-BE49-F238E27FC236}">
                <a16:creationId xmlns:a16="http://schemas.microsoft.com/office/drawing/2014/main" id="{8349EE31-1311-0282-A438-A6ACE6826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079" y="2785035"/>
            <a:ext cx="3001992" cy="38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3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F789F-9BDE-8718-927F-18CC8C19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>
                <a:cs typeface="Calibri Light"/>
              </a:rPr>
              <a:t>In Our Report We:</a:t>
            </a:r>
            <a:endParaRPr lang="en-US" sz="5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05DF-583D-DF6A-8558-69D7EEA30466}"/>
              </a:ext>
            </a:extLst>
          </p:cNvPr>
          <p:cNvSpPr txBox="1"/>
          <p:nvPr/>
        </p:nvSpPr>
        <p:spPr>
          <a:xfrm>
            <a:off x="4724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graphicFrame>
        <p:nvGraphicFramePr>
          <p:cNvPr id="69" name="Content Placeholder 18">
            <a:extLst>
              <a:ext uri="{FF2B5EF4-FFF2-40B4-BE49-F238E27FC236}">
                <a16:creationId xmlns:a16="http://schemas.microsoft.com/office/drawing/2014/main" id="{315E545D-FA9C-E730-ECF6-762F26A7F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58102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01289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66C3D-376A-ADE3-E99D-C0FBEF937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b="1" kern="1200">
                <a:latin typeface="+mj-lt"/>
                <a:ea typeface="+mj-ea"/>
                <a:cs typeface="+mj-cs"/>
              </a:rPr>
              <a:t>Tools and Design</a:t>
            </a:r>
            <a:endParaRPr lang="en-US" sz="5200" kern="12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8D77F512-00B6-A3DB-5D6A-1A5774D2D4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6016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98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789F-9BDE-8718-927F-18CC8C19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153" y="259816"/>
            <a:ext cx="6586491" cy="1676603"/>
          </a:xfrm>
        </p:spPr>
        <p:txBody>
          <a:bodyPr>
            <a:normAutofit/>
          </a:bodyPr>
          <a:lstStyle/>
          <a:p>
            <a:r>
              <a:rPr lang="en-US" sz="5400" b="1">
                <a:cs typeface="Calibri Light"/>
              </a:rPr>
              <a:t>Marketing Strategies and Trends</a:t>
            </a:r>
          </a:p>
        </p:txBody>
      </p:sp>
      <p:pic>
        <p:nvPicPr>
          <p:cNvPr id="6" name="Picture 5" descr="Old man shopping at grocery">
            <a:extLst>
              <a:ext uri="{FF2B5EF4-FFF2-40B4-BE49-F238E27FC236}">
                <a16:creationId xmlns:a16="http://schemas.microsoft.com/office/drawing/2014/main" id="{DC6B829E-B51C-520B-588E-8AAE3D6E0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38" r="277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24087FEB-F0CA-EB27-CDBC-6473C0A24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113015"/>
              </p:ext>
            </p:extLst>
          </p:nvPr>
        </p:nvGraphicFramePr>
        <p:xfrm>
          <a:off x="4159815" y="1877073"/>
          <a:ext cx="8138071" cy="481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374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789F-9BDE-8718-927F-18CC8C19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9" y="56696"/>
            <a:ext cx="10515600" cy="1325563"/>
          </a:xfrm>
        </p:spPr>
        <p:txBody>
          <a:bodyPr/>
          <a:lstStyle/>
          <a:p>
            <a:r>
              <a:rPr lang="en-US" b="1">
                <a:cs typeface="Calibri Light"/>
              </a:rPr>
              <a:t>Language Translation and Accessibility</a:t>
            </a:r>
            <a:endParaRPr lang="en-US" b="1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F96341C-AC28-3DF2-18F2-2D40C075F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269495"/>
              </p:ext>
            </p:extLst>
          </p:nvPr>
        </p:nvGraphicFramePr>
        <p:xfrm>
          <a:off x="5481132" y="2555008"/>
          <a:ext cx="648898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428">
                  <a:extLst>
                    <a:ext uri="{9D8B030D-6E8A-4147-A177-3AD203B41FA5}">
                      <a16:colId xmlns:a16="http://schemas.microsoft.com/office/drawing/2014/main" val="902865270"/>
                    </a:ext>
                  </a:extLst>
                </a:gridCol>
                <a:gridCol w="2189132">
                  <a:extLst>
                    <a:ext uri="{9D8B030D-6E8A-4147-A177-3AD203B41FA5}">
                      <a16:colId xmlns:a16="http://schemas.microsoft.com/office/drawing/2014/main" val="3882846695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3703702836"/>
                    </a:ext>
                  </a:extLst>
                </a:gridCol>
              </a:tblGrid>
              <a:tr h="250967">
                <a:tc>
                  <a:txBody>
                    <a:bodyPr/>
                    <a:lstStyle/>
                    <a:p>
                      <a:r>
                        <a:rPr lang="en-US" sz="2000" dirty="0"/>
                        <a:t>Formal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Informal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Diverse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151797"/>
                  </a:ext>
                </a:extLst>
              </a:tr>
              <a:tr h="198060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/>
                        <a:t>Auditory Interpretation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dirty="0"/>
                        <a:t>Translated Documents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dirty="0"/>
                        <a:t>Partner with Organizations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dirty="0"/>
                        <a:t>Public Policy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dirty="0"/>
                        <a:t>Develop a Coalition Statewide (Vermont Language Justice Project)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/>
                        <a:t>Multimedia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dirty="0"/>
                        <a:t>Social Media (WhatsApp, Zoom, Facebook Messenger and more)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dirty="0"/>
                        <a:t>Third Spaces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dirty="0"/>
                        <a:t> Relationship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dirty="0"/>
                        <a:t>14% of people in Burlington speak a language other than English at home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Consider Literacy (Maay Maay)</a:t>
                      </a:r>
                      <a:endParaRPr lang="en-US" sz="1800" dirty="0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Multipronged Approach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248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A848B4F-1BD4-8870-DC76-EE09A49A7AF7}"/>
              </a:ext>
            </a:extLst>
          </p:cNvPr>
          <p:cNvSpPr txBox="1"/>
          <p:nvPr/>
        </p:nvSpPr>
        <p:spPr>
          <a:xfrm>
            <a:off x="357354" y="1115530"/>
            <a:ext cx="1147641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Model Practices Framework for Health Communication describes the various components in having effective communication with immigrants, refugees, and migrant workers</a:t>
            </a:r>
            <a:r>
              <a:rPr lang="en-US" baseline="30000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. These include:</a:t>
            </a:r>
            <a:endParaRPr lang="en-US" dirty="0">
              <a:solidFill>
                <a:srgbClr val="FFFFFF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cs typeface="Calibri"/>
            </a:endParaRPr>
          </a:p>
          <a:p>
            <a:endParaRPr lang="en-US">
              <a:solidFill>
                <a:srgbClr val="FFFFFF"/>
              </a:solidFill>
              <a:cs typeface="Calibri"/>
            </a:endParaRPr>
          </a:p>
        </p:txBody>
      </p:sp>
      <p:graphicFrame>
        <p:nvGraphicFramePr>
          <p:cNvPr id="137" name="Diagram 137">
            <a:extLst>
              <a:ext uri="{FF2B5EF4-FFF2-40B4-BE49-F238E27FC236}">
                <a16:creationId xmlns:a16="http://schemas.microsoft.com/office/drawing/2014/main" id="{0AE4BC39-5DA8-1672-06BA-55C94435C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962358"/>
              </p:ext>
            </p:extLst>
          </p:nvPr>
        </p:nvGraphicFramePr>
        <p:xfrm>
          <a:off x="369858" y="2408208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708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789F-9BDE-8718-927F-18CC8C19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Third Spaces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EB3BA-F485-76C7-895F-C675A77F7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12545" cy="229537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" sz="2400" b="1">
                <a:cs typeface="Calibri" panose="020F0502020204030204"/>
              </a:rPr>
              <a:t>Includes:</a:t>
            </a:r>
          </a:p>
          <a:p>
            <a:pPr marL="457200" indent="-457200"/>
            <a:r>
              <a:rPr lang="en" sz="2400">
                <a:cs typeface="Calibri" panose="020F0502020204030204"/>
              </a:rPr>
              <a:t>Volunteer organizations</a:t>
            </a:r>
          </a:p>
          <a:p>
            <a:pPr marL="457200" indent="-457200"/>
            <a:r>
              <a:rPr lang="en" sz="2400">
                <a:cs typeface="Calibri" panose="020F0502020204030204"/>
              </a:rPr>
              <a:t>Educational institutions</a:t>
            </a:r>
          </a:p>
          <a:p>
            <a:pPr marL="457200" indent="-457200"/>
            <a:r>
              <a:rPr lang="en" sz="2400">
                <a:cs typeface="Calibri" panose="020F0502020204030204"/>
              </a:rPr>
              <a:t>Clubs and hobby groups</a:t>
            </a:r>
          </a:p>
          <a:p>
            <a:pPr marL="457200" indent="-457200"/>
            <a:r>
              <a:rPr lang="en" sz="2400">
                <a:cs typeface="Calibri" panose="020F0502020204030204"/>
              </a:rPr>
              <a:t>Senior centers</a:t>
            </a:r>
          </a:p>
          <a:p>
            <a:pPr marL="457200" indent="-457200"/>
            <a:r>
              <a:rPr lang="en" sz="2400">
                <a:cs typeface="Calibri" panose="020F0502020204030204"/>
              </a:rPr>
              <a:t>Religious institutions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06C57-8395-8725-693F-113E7ADCC6C1}"/>
              </a:ext>
            </a:extLst>
          </p:cNvPr>
          <p:cNvSpPr txBox="1"/>
          <p:nvPr/>
        </p:nvSpPr>
        <p:spPr>
          <a:xfrm>
            <a:off x="842513" y="4436853"/>
            <a:ext cx="426719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Print and Email</a:t>
            </a:r>
            <a:r>
              <a:rPr lang="en-US">
                <a:cs typeface="Calibri"/>
              </a:rPr>
              <a:t> are often used to contact senior members of these organizations. </a:t>
            </a:r>
          </a:p>
          <a:p>
            <a:r>
              <a:rPr lang="en-US">
                <a:cs typeface="Calibri"/>
              </a:rPr>
              <a:t>Leaders contacted indicated that </a:t>
            </a:r>
            <a:r>
              <a:rPr lang="en-US" b="1">
                <a:cs typeface="Calibri"/>
              </a:rPr>
              <a:t>one-to-one </a:t>
            </a:r>
            <a:r>
              <a:rPr lang="en-US">
                <a:cs typeface="Calibri"/>
              </a:rPr>
              <a:t>communications (in-person, over-the-phone) often work best in educating members on new methods of 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EBAF3-F79A-C6DC-FABA-44A06E4B8185}"/>
              </a:ext>
            </a:extLst>
          </p:cNvPr>
          <p:cNvSpPr txBox="1"/>
          <p:nvPr/>
        </p:nvSpPr>
        <p:spPr>
          <a:xfrm>
            <a:off x="6694098" y="1820174"/>
            <a:ext cx="415218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Third Spaces offer networking opportunities to reach groups of senior Burlington residents.</a:t>
            </a:r>
            <a:endParaRPr lang="en-US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180C266-3BA3-FEA1-64E9-AD7CCB834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633" y="2965419"/>
            <a:ext cx="5224733" cy="34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3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171CB-0F25-3688-B6E9-797A74F2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Advancing a Communications Strategy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05573-5E18-45CD-36D2-DB4A2B536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494" y="1383303"/>
            <a:ext cx="5096934" cy="41661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ea typeface="+mn-lt"/>
                <a:cs typeface="+mn-lt"/>
              </a:rPr>
              <a:t>Proposal:</a:t>
            </a:r>
            <a:r>
              <a:rPr lang="en-US" sz="2400" b="1" dirty="0">
                <a:ea typeface="+mn-lt"/>
                <a:cs typeface="+mn-lt"/>
              </a:rPr>
              <a:t> A dual-platform newsletter to disseminate resources to Burlington's older residents, offered in both email or snail mail format</a:t>
            </a:r>
            <a:endParaRPr lang="en-US" sz="2400" b="1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b="1" dirty="0">
              <a:ea typeface="+mn-lt"/>
              <a:cs typeface="+mn-lt"/>
            </a:endParaRPr>
          </a:p>
          <a:p>
            <a:r>
              <a:rPr lang="en-US" sz="2400" u="sng" dirty="0">
                <a:ea typeface="+mn-lt"/>
                <a:cs typeface="+mn-lt"/>
              </a:rPr>
              <a:t>Promotion</a:t>
            </a:r>
            <a:r>
              <a:rPr lang="en-US" sz="2400" dirty="0">
                <a:ea typeface="+mn-lt"/>
                <a:cs typeface="+mn-lt"/>
              </a:rPr>
              <a:t>: Opt-in model. Advertised through social media, newspapers, radio stations, word of mouth, third place </a:t>
            </a:r>
            <a:r>
              <a:rPr lang="en-US" sz="2400" dirty="0" err="1">
                <a:ea typeface="+mn-lt"/>
                <a:cs typeface="+mn-lt"/>
              </a:rPr>
              <a:t>flyering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r>
              <a:rPr lang="en-US" sz="2400" u="sng" dirty="0">
                <a:ea typeface="+mn-lt"/>
                <a:cs typeface="+mn-lt"/>
              </a:rPr>
              <a:t>Content Development</a:t>
            </a:r>
            <a:r>
              <a:rPr lang="en-US" sz="2400" dirty="0">
                <a:ea typeface="+mn-lt"/>
                <a:cs typeface="+mn-lt"/>
              </a:rPr>
              <a:t>: Potential partnership with UVM Public Communication program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5025B8-C4FB-F18F-B946-A2AFA4E16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25" y="1170392"/>
            <a:ext cx="5096933" cy="41661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u="sng" dirty="0">
                <a:ea typeface="+mn-lt"/>
                <a:cs typeface="+mn-lt"/>
              </a:rPr>
              <a:t>Business Partnerships</a:t>
            </a:r>
            <a:r>
              <a:rPr lang="en-US" sz="2400" dirty="0">
                <a:ea typeface="+mn-lt"/>
                <a:cs typeface="+mn-lt"/>
              </a:rPr>
              <a:t>: Coupons and local deals to generate buy in. Potential partnership with </a:t>
            </a:r>
            <a:r>
              <a:rPr lang="en-US" sz="2400" dirty="0">
                <a:ea typeface="Calibri"/>
                <a:cs typeface="Calibri"/>
              </a:rPr>
              <a:t>the Church Street Marketplace Commision and/or Local First Vermont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r>
              <a:rPr lang="en-US" sz="2400" u="sng" dirty="0">
                <a:ea typeface="+mn-lt"/>
                <a:cs typeface="+mn-lt"/>
              </a:rPr>
              <a:t>Translation services:</a:t>
            </a:r>
            <a:r>
              <a:rPr lang="en-US" sz="2400" dirty="0">
                <a:ea typeface="+mn-lt"/>
                <a:cs typeface="+mn-lt"/>
              </a:rPr>
              <a:t> Newsletter disseminated in multiple languages to improve accessibility. Multiple options for translation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r>
              <a:rPr lang="en-US" sz="2400" u="sng" dirty="0">
                <a:ea typeface="+mn-lt"/>
                <a:cs typeface="+mn-lt"/>
              </a:rPr>
              <a:t>Readership Engagement</a:t>
            </a:r>
            <a:r>
              <a:rPr lang="en-US" sz="2400" dirty="0">
                <a:ea typeface="+mn-lt"/>
                <a:cs typeface="+mn-lt"/>
              </a:rPr>
              <a:t>: "</a:t>
            </a:r>
            <a:r>
              <a:rPr lang="en-US" sz="2400" dirty="0">
                <a:ea typeface="Calibri"/>
                <a:cs typeface="Calibri"/>
              </a:rPr>
              <a:t>We want to hear from you" section in newsletter</a:t>
            </a:r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22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ebsite&#10;&#10;Description automatically generated">
            <a:extLst>
              <a:ext uri="{FF2B5EF4-FFF2-40B4-BE49-F238E27FC236}">
                <a16:creationId xmlns:a16="http://schemas.microsoft.com/office/drawing/2014/main" id="{DAC53CA5-5FAB-3114-1CC7-5168A3DDA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95" y="268008"/>
            <a:ext cx="4915911" cy="633477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54C30F-9FAC-F5F5-AAC9-6DADB74FA9D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F0A02-E620-A41A-93FE-4ABA611493D2}"/>
              </a:ext>
            </a:extLst>
          </p:cNvPr>
          <p:cNvSpPr txBox="1"/>
          <p:nvPr/>
        </p:nvSpPr>
        <p:spPr>
          <a:xfrm>
            <a:off x="5363135" y="97042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Opportunity for community engagement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4BF83-3BB1-E55A-0168-62488E788D0F}"/>
              </a:ext>
            </a:extLst>
          </p:cNvPr>
          <p:cNvSpPr txBox="1"/>
          <p:nvPr/>
        </p:nvSpPr>
        <p:spPr>
          <a:xfrm>
            <a:off x="5281892" y="254765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Project that community needs the reader's help 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5508B-05B0-BFAD-D4CF-336C20AD81BF}"/>
              </a:ext>
            </a:extLst>
          </p:cNvPr>
          <p:cNvSpPr txBox="1"/>
          <p:nvPr/>
        </p:nvSpPr>
        <p:spPr>
          <a:xfrm>
            <a:off x="5368738" y="4091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Local deal/value add</a:t>
            </a:r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24768-096F-B75D-4373-A27BBCBE08B1}"/>
              </a:ext>
            </a:extLst>
          </p:cNvPr>
          <p:cNvSpPr txBox="1"/>
          <p:nvPr/>
        </p:nvSpPr>
        <p:spPr>
          <a:xfrm>
            <a:off x="5354731" y="496252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Useful local resources for the aging population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960BA8-5C88-13F3-8918-65A4103A8D49}"/>
              </a:ext>
            </a:extLst>
          </p:cNvPr>
          <p:cNvSpPr txBox="1"/>
          <p:nvPr/>
        </p:nvSpPr>
        <p:spPr>
          <a:xfrm>
            <a:off x="5295900" y="587860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Opportunity for readership engagement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708841-FEEE-F0E3-9BD7-8F527C2A9213}"/>
              </a:ext>
            </a:extLst>
          </p:cNvPr>
          <p:cNvCxnSpPr/>
          <p:nvPr/>
        </p:nvCxnSpPr>
        <p:spPr>
          <a:xfrm flipH="1">
            <a:off x="4600575" y="1344145"/>
            <a:ext cx="811307" cy="40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5A9FF3-24C1-3D25-9866-77D4BE7C90FC}"/>
              </a:ext>
            </a:extLst>
          </p:cNvPr>
          <p:cNvCxnSpPr>
            <a:cxnSpLocks/>
          </p:cNvCxnSpPr>
          <p:nvPr/>
        </p:nvCxnSpPr>
        <p:spPr>
          <a:xfrm flipH="1">
            <a:off x="4555751" y="4257674"/>
            <a:ext cx="811307" cy="40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4FC9B6-789F-D52B-19E7-839AF69E051E}"/>
              </a:ext>
            </a:extLst>
          </p:cNvPr>
          <p:cNvCxnSpPr>
            <a:cxnSpLocks/>
          </p:cNvCxnSpPr>
          <p:nvPr/>
        </p:nvCxnSpPr>
        <p:spPr>
          <a:xfrm flipH="1">
            <a:off x="4555751" y="2767291"/>
            <a:ext cx="811307" cy="40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0B1386-3860-CEC7-E786-0A999F32CAA3}"/>
              </a:ext>
            </a:extLst>
          </p:cNvPr>
          <p:cNvCxnSpPr>
            <a:cxnSpLocks/>
          </p:cNvCxnSpPr>
          <p:nvPr/>
        </p:nvCxnSpPr>
        <p:spPr>
          <a:xfrm flipH="1">
            <a:off x="4555751" y="5187762"/>
            <a:ext cx="811307" cy="40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32F706-48F3-30EC-B841-A514D068463D}"/>
              </a:ext>
            </a:extLst>
          </p:cNvPr>
          <p:cNvCxnSpPr>
            <a:cxnSpLocks/>
          </p:cNvCxnSpPr>
          <p:nvPr/>
        </p:nvCxnSpPr>
        <p:spPr>
          <a:xfrm flipH="1">
            <a:off x="4488515" y="6095438"/>
            <a:ext cx="811307" cy="40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66525D0-C104-CD07-A5EB-38A91F516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00" y="850133"/>
            <a:ext cx="4233583" cy="5437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321B2C-3E07-17A8-56CC-201A2791C8E6}"/>
              </a:ext>
            </a:extLst>
          </p:cNvPr>
          <p:cNvSpPr txBox="1"/>
          <p:nvPr/>
        </p:nvSpPr>
        <p:spPr>
          <a:xfrm>
            <a:off x="8450356" y="42694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Nepali Translated Sample:</a:t>
            </a:r>
          </a:p>
        </p:txBody>
      </p:sp>
    </p:spTree>
    <p:extLst>
      <p:ext uri="{BB962C8B-B14F-4D97-AF65-F5344CB8AC3E}">
        <p14:creationId xmlns:p14="http://schemas.microsoft.com/office/powerpoint/2010/main" val="291955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789F-9BDE-8718-927F-18CC8C19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Mechanics of Implementation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EB3BA-F485-76C7-895F-C675A77F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i="1">
                <a:cs typeface="Calibri" panose="020F0502020204030204"/>
              </a:rPr>
              <a:t>1. Assessment of Local Resources</a:t>
            </a:r>
            <a:endParaRPr lang="en-US" b="1">
              <a:cs typeface="Calibri" panose="020F0502020204030204"/>
            </a:endParaRPr>
          </a:p>
          <a:p>
            <a:pPr marL="914400" lvl="1" indent="-457200"/>
            <a:r>
              <a:rPr lang="en-US">
                <a:cs typeface="Calibri" panose="020F0502020204030204"/>
              </a:rPr>
              <a:t>Audit</a:t>
            </a:r>
            <a:endParaRPr lang="en-US" i="1">
              <a:cs typeface="Calibri" panose="020F0502020204030204"/>
            </a:endParaRPr>
          </a:p>
          <a:p>
            <a:pPr marL="914400" lvl="1" indent="-457200"/>
            <a:r>
              <a:rPr lang="en-US">
                <a:cs typeface="Calibri" panose="020F0502020204030204"/>
              </a:rPr>
              <a:t>Communications Network Map</a:t>
            </a:r>
          </a:p>
          <a:p>
            <a:pPr marL="0" indent="0">
              <a:buNone/>
            </a:pPr>
            <a:r>
              <a:rPr lang="en-US" b="1" i="1">
                <a:cs typeface="Calibri" panose="020F0502020204030204"/>
              </a:rPr>
              <a:t>2. Partner with Other Cities</a:t>
            </a:r>
            <a:endParaRPr lang="en-US" b="1">
              <a:cs typeface="Calibri" panose="020F0502020204030204"/>
            </a:endParaRPr>
          </a:p>
          <a:p>
            <a:pPr marL="0" indent="0">
              <a:buNone/>
            </a:pPr>
            <a:r>
              <a:rPr lang="en-US" b="1" i="1">
                <a:cs typeface="Calibri" panose="020F0502020204030204"/>
              </a:rPr>
              <a:t>3. Tiers</a:t>
            </a:r>
          </a:p>
          <a:p>
            <a:pPr marL="0" indent="0">
              <a:buNone/>
            </a:pPr>
            <a:r>
              <a:rPr lang="en-US" b="1" i="1">
                <a:cs typeface="Calibri" panose="020F0502020204030204"/>
              </a:rPr>
              <a:t>4. Cost of Implementation</a:t>
            </a:r>
            <a:endParaRPr lang="en-US" i="1">
              <a:cs typeface="Calibri" panose="020F0502020204030204"/>
            </a:endParaRPr>
          </a:p>
          <a:p>
            <a:pPr marL="914400" lvl="1" indent="-457200"/>
            <a:r>
              <a:rPr lang="en-US">
                <a:cs typeface="Calibri" panose="020F0502020204030204"/>
              </a:rPr>
              <a:t>Texts &amp; Social Media</a:t>
            </a:r>
          </a:p>
          <a:p>
            <a:pPr marL="914400" lvl="1" indent="-457200"/>
            <a:r>
              <a:rPr lang="en-US">
                <a:cs typeface="Calibri" panose="020F0502020204030204"/>
              </a:rPr>
              <a:t>SMS and Third Spaces</a:t>
            </a:r>
          </a:p>
        </p:txBody>
      </p:sp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2DE5DD7-D17E-40B5-7B34-FB3CB4EE5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220" y="3715572"/>
            <a:ext cx="6696075" cy="2703276"/>
          </a:xfrm>
          <a:prstGeom prst="rect">
            <a:avLst/>
          </a:prstGeom>
        </p:spPr>
      </p:pic>
      <p:pic>
        <p:nvPicPr>
          <p:cNvPr id="6" name="Picture 6" descr="Green dialogue boxes">
            <a:extLst>
              <a:ext uri="{FF2B5EF4-FFF2-40B4-BE49-F238E27FC236}">
                <a16:creationId xmlns:a16="http://schemas.microsoft.com/office/drawing/2014/main" id="{9AB3ED9B-0EAF-28C7-3B53-39A0EEA5D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604" y="514123"/>
            <a:ext cx="3133270" cy="261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F69B3A616064E9B09BFCAF3DF38EE" ma:contentTypeVersion="10" ma:contentTypeDescription="Create a new document." ma:contentTypeScope="" ma:versionID="1ca9b02f05c205a5c519b30c69271652">
  <xsd:schema xmlns:xsd="http://www.w3.org/2001/XMLSchema" xmlns:xs="http://www.w3.org/2001/XMLSchema" xmlns:p="http://schemas.microsoft.com/office/2006/metadata/properties" xmlns:ns2="2292bb30-fa4f-4e2b-901f-346634ae1246" xmlns:ns3="8e494b10-32f3-4a66-8d85-d89fd9e6f248" targetNamespace="http://schemas.microsoft.com/office/2006/metadata/properties" ma:root="true" ma:fieldsID="fab4b6f90e6c44bf113c00a03ab87295" ns2:_="" ns3:_="">
    <xsd:import namespace="2292bb30-fa4f-4e2b-901f-346634ae1246"/>
    <xsd:import namespace="8e494b10-32f3-4a66-8d85-d89fd9e6f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2bb30-fa4f-4e2b-901f-346634ae1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94b10-32f3-4a66-8d85-d89fd9e6f2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9CB0BC-B28C-4F85-B908-79AF659EDC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FDF25E-FB86-419A-92F3-B55FC94C64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3A75D4-024B-496B-B2A8-E22549B203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92bb30-fa4f-4e2b-901f-346634ae1246"/>
    <ds:schemaRef ds:uri="8e494b10-32f3-4a66-8d85-d89fd9e6f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Communications Strategy Accessing Information</vt:lpstr>
      <vt:lpstr>In Our Report We:</vt:lpstr>
      <vt:lpstr>Tools and Design</vt:lpstr>
      <vt:lpstr>Marketing Strategies and Trends</vt:lpstr>
      <vt:lpstr>Language Translation and Accessibility</vt:lpstr>
      <vt:lpstr>Third Spaces</vt:lpstr>
      <vt:lpstr>Advancing a Communications Strategy </vt:lpstr>
      <vt:lpstr>PowerPoint Presentation</vt:lpstr>
      <vt:lpstr>Mechanics of Implementation</vt:lpstr>
      <vt:lpstr>Conclusion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211</cp:revision>
  <dcterms:created xsi:type="dcterms:W3CDTF">2022-04-18T20:06:24Z</dcterms:created>
  <dcterms:modified xsi:type="dcterms:W3CDTF">2022-05-02T13:48:44Z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0x010100CC2F69B3A616064E9B09BFCAF3DF38EE</vt:lpwstr>
  </property>
</Properties>
</file>