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3"/>
  </p:notesMasterIdLst>
  <p:handoutMasterIdLst>
    <p:handoutMasterId r:id="rId24"/>
  </p:handoutMasterIdLst>
  <p:sldIdLst>
    <p:sldId id="277" r:id="rId3"/>
    <p:sldId id="279" r:id="rId4"/>
    <p:sldId id="280" r:id="rId5"/>
    <p:sldId id="281" r:id="rId6"/>
    <p:sldId id="289" r:id="rId7"/>
    <p:sldId id="282" r:id="rId8"/>
    <p:sldId id="283" r:id="rId9"/>
    <p:sldId id="284" r:id="rId10"/>
    <p:sldId id="285" r:id="rId11"/>
    <p:sldId id="286" r:id="rId12"/>
    <p:sldId id="278" r:id="rId13"/>
    <p:sldId id="264" r:id="rId14"/>
    <p:sldId id="266" r:id="rId15"/>
    <p:sldId id="267" r:id="rId16"/>
    <p:sldId id="268" r:id="rId17"/>
    <p:sldId id="276" r:id="rId18"/>
    <p:sldId id="273" r:id="rId19"/>
    <p:sldId id="271" r:id="rId20"/>
    <p:sldId id="274" r:id="rId21"/>
    <p:sldId id="275"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C5C7"/>
    <a:srgbClr val="A5CA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8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6CB2B-5581-4799-A00F-495DA49C77DC}" type="doc">
      <dgm:prSet loTypeId="urn:microsoft.com/office/officeart/2005/8/layout/hierarchy4" loCatId="hierarchy" qsTypeId="urn:microsoft.com/office/officeart/2005/8/quickstyle/simple4" qsCatId="simple" csTypeId="urn:microsoft.com/office/officeart/2005/8/colors/accent0_1" csCatId="mainScheme" phldr="1"/>
      <dgm:spPr/>
      <dgm:t>
        <a:bodyPr/>
        <a:lstStyle/>
        <a:p>
          <a:endParaRPr lang="en-US"/>
        </a:p>
      </dgm:t>
    </dgm:pt>
    <dgm:pt modelId="{23E55D7B-850D-42C3-9004-3F7F09514EF4}">
      <dgm:prSet phldrT="[Text]" custT="1"/>
      <dgm:spPr/>
      <dgm:t>
        <a:bodyPr/>
        <a:lstStyle/>
        <a:p>
          <a:r>
            <a:rPr lang="en-US" sz="1400" b="1" baseline="0" dirty="0" smtClean="0"/>
            <a:t>General Fund</a:t>
          </a:r>
          <a:endParaRPr lang="en-US" sz="1400" b="1" baseline="0" dirty="0"/>
        </a:p>
      </dgm:t>
    </dgm:pt>
    <dgm:pt modelId="{BCB8F035-F55F-4559-8A02-95788F7890B3}" type="parTrans" cxnId="{4F0F7D44-F926-4C35-BFE1-3E5F7D892876}">
      <dgm:prSet/>
      <dgm:spPr/>
      <dgm:t>
        <a:bodyPr/>
        <a:lstStyle/>
        <a:p>
          <a:endParaRPr lang="en-US"/>
        </a:p>
      </dgm:t>
    </dgm:pt>
    <dgm:pt modelId="{D250DE49-70D2-4CEA-8B30-8F956BCF9E8E}" type="sibTrans" cxnId="{4F0F7D44-F926-4C35-BFE1-3E5F7D892876}">
      <dgm:prSet/>
      <dgm:spPr/>
      <dgm:t>
        <a:bodyPr/>
        <a:lstStyle/>
        <a:p>
          <a:endParaRPr lang="en-US"/>
        </a:p>
      </dgm:t>
    </dgm:pt>
    <dgm:pt modelId="{7A8D8D64-1D96-40AE-9025-04A44637137A}">
      <dgm:prSet phldrT="[Text]" custT="1"/>
      <dgm:spPr/>
      <dgm:t>
        <a:bodyPr/>
        <a:lstStyle/>
        <a:p>
          <a:r>
            <a:rPr lang="en-US" sz="900" b="1" i="0" baseline="0" dirty="0" smtClean="0"/>
            <a:t>Fleet</a:t>
          </a:r>
          <a:endParaRPr lang="en-US" sz="900" b="1" i="0" baseline="0" dirty="0"/>
        </a:p>
      </dgm:t>
    </dgm:pt>
    <dgm:pt modelId="{D9DC23CC-ACA5-4BC9-829F-82833E3ED595}" type="parTrans" cxnId="{D3C43BE3-8F84-4B01-A6BB-DC9ABD8A53A1}">
      <dgm:prSet/>
      <dgm:spPr/>
      <dgm:t>
        <a:bodyPr/>
        <a:lstStyle/>
        <a:p>
          <a:endParaRPr lang="en-US"/>
        </a:p>
      </dgm:t>
    </dgm:pt>
    <dgm:pt modelId="{4FE7F02C-7AF3-44FD-8F0F-62E4D82576F3}" type="sibTrans" cxnId="{D3C43BE3-8F84-4B01-A6BB-DC9ABD8A53A1}">
      <dgm:prSet/>
      <dgm:spPr/>
      <dgm:t>
        <a:bodyPr/>
        <a:lstStyle/>
        <a:p>
          <a:endParaRPr lang="en-US"/>
        </a:p>
      </dgm:t>
    </dgm:pt>
    <dgm:pt modelId="{1BE9BB8D-FE21-40B4-82E7-E50C77C888D5}">
      <dgm:prSet phldrT="[Text]" custT="1"/>
      <dgm:spPr/>
      <dgm:t>
        <a:bodyPr/>
        <a:lstStyle/>
        <a:p>
          <a:r>
            <a:rPr lang="en-US" sz="900" b="1" baseline="0" dirty="0" smtClean="0"/>
            <a:t>Facilities</a:t>
          </a:r>
          <a:endParaRPr lang="en-US" sz="900" b="1" baseline="0" dirty="0"/>
        </a:p>
      </dgm:t>
    </dgm:pt>
    <dgm:pt modelId="{CDA64D8E-ADB7-4B00-AD79-D901DD97A93C}" type="parTrans" cxnId="{E93E05B9-99A4-452C-AB49-663C26586FBE}">
      <dgm:prSet/>
      <dgm:spPr/>
      <dgm:t>
        <a:bodyPr/>
        <a:lstStyle/>
        <a:p>
          <a:endParaRPr lang="en-US"/>
        </a:p>
      </dgm:t>
    </dgm:pt>
    <dgm:pt modelId="{069D8266-6D73-462F-9D1B-98FBABB578EC}" type="sibTrans" cxnId="{E93E05B9-99A4-452C-AB49-663C26586FBE}">
      <dgm:prSet/>
      <dgm:spPr/>
      <dgm:t>
        <a:bodyPr/>
        <a:lstStyle/>
        <a:p>
          <a:endParaRPr lang="en-US"/>
        </a:p>
      </dgm:t>
    </dgm:pt>
    <dgm:pt modelId="{66B2CB43-50BA-495A-8467-305FF7C1FB3A}">
      <dgm:prSet phldrT="[Text]" custT="1"/>
      <dgm:spPr/>
      <dgm:t>
        <a:bodyPr/>
        <a:lstStyle/>
        <a:p>
          <a:r>
            <a:rPr lang="en-US" sz="900" b="1" baseline="0" dirty="0" smtClean="0"/>
            <a:t>Roads &amp; Sidewalks Maintenance</a:t>
          </a:r>
          <a:endParaRPr lang="en-US" sz="900" b="1" baseline="0" dirty="0"/>
        </a:p>
      </dgm:t>
    </dgm:pt>
    <dgm:pt modelId="{2C2373F9-DB38-42AC-90B6-25C04C0E04B8}" type="parTrans" cxnId="{41A9D8CE-70DB-4579-8146-16C471DB8FB5}">
      <dgm:prSet/>
      <dgm:spPr/>
      <dgm:t>
        <a:bodyPr/>
        <a:lstStyle/>
        <a:p>
          <a:endParaRPr lang="en-US"/>
        </a:p>
      </dgm:t>
    </dgm:pt>
    <dgm:pt modelId="{3FB0D1F8-14EB-45D0-B73D-EDC16275D3A7}" type="sibTrans" cxnId="{41A9D8CE-70DB-4579-8146-16C471DB8FB5}">
      <dgm:prSet/>
      <dgm:spPr/>
      <dgm:t>
        <a:bodyPr/>
        <a:lstStyle/>
        <a:p>
          <a:endParaRPr lang="en-US"/>
        </a:p>
      </dgm:t>
    </dgm:pt>
    <dgm:pt modelId="{A7971D08-A29C-45C3-A4D4-2D31D39A9D6F}">
      <dgm:prSet custT="1"/>
      <dgm:spPr/>
      <dgm:t>
        <a:bodyPr/>
        <a:lstStyle/>
        <a:p>
          <a:r>
            <a:rPr lang="en-US" sz="1000" baseline="0" dirty="0" smtClean="0"/>
            <a:t>Recycling</a:t>
          </a:r>
          <a:endParaRPr lang="en-US" sz="1000" baseline="0" dirty="0"/>
        </a:p>
      </dgm:t>
    </dgm:pt>
    <dgm:pt modelId="{1928EA91-10F7-4601-AC32-FCF8FD1441A7}" type="parTrans" cxnId="{7FB588C8-F694-4B94-8149-2C78EA677759}">
      <dgm:prSet/>
      <dgm:spPr/>
      <dgm:t>
        <a:bodyPr/>
        <a:lstStyle/>
        <a:p>
          <a:endParaRPr lang="en-US"/>
        </a:p>
      </dgm:t>
    </dgm:pt>
    <dgm:pt modelId="{41ED4C07-0076-4AB4-81DE-81B0037CEFD6}" type="sibTrans" cxnId="{7FB588C8-F694-4B94-8149-2C78EA677759}">
      <dgm:prSet/>
      <dgm:spPr/>
      <dgm:t>
        <a:bodyPr/>
        <a:lstStyle/>
        <a:p>
          <a:endParaRPr lang="en-US"/>
        </a:p>
      </dgm:t>
    </dgm:pt>
    <dgm:pt modelId="{EB4B04DF-3288-44BC-8529-D737E34499D8}">
      <dgm:prSet custT="1"/>
      <dgm:spPr/>
      <dgm:t>
        <a:bodyPr/>
        <a:lstStyle/>
        <a:p>
          <a:r>
            <a:rPr lang="en-US" sz="1000" dirty="0" smtClean="0"/>
            <a:t>Streets</a:t>
          </a:r>
        </a:p>
      </dgm:t>
    </dgm:pt>
    <dgm:pt modelId="{25336F19-A1DD-4C93-A074-CA728E272C99}" type="parTrans" cxnId="{E3E35F48-29F1-45B8-9B1F-0A1B5C4D57F2}">
      <dgm:prSet/>
      <dgm:spPr/>
      <dgm:t>
        <a:bodyPr/>
        <a:lstStyle/>
        <a:p>
          <a:endParaRPr lang="en-US"/>
        </a:p>
      </dgm:t>
    </dgm:pt>
    <dgm:pt modelId="{B33C2716-5798-45B7-BC2A-BFDB73DAFD09}" type="sibTrans" cxnId="{E3E35F48-29F1-45B8-9B1F-0A1B5C4D57F2}">
      <dgm:prSet/>
      <dgm:spPr/>
      <dgm:t>
        <a:bodyPr/>
        <a:lstStyle/>
        <a:p>
          <a:endParaRPr lang="en-US"/>
        </a:p>
      </dgm:t>
    </dgm:pt>
    <dgm:pt modelId="{0FDF211C-BDFC-4591-AF18-31957920BBFB}">
      <dgm:prSet custT="1"/>
      <dgm:spPr/>
      <dgm:t>
        <a:bodyPr/>
        <a:lstStyle/>
        <a:p>
          <a:r>
            <a:rPr lang="en-US" sz="1000" baseline="0" dirty="0" smtClean="0"/>
            <a:t>Parks</a:t>
          </a:r>
          <a:endParaRPr lang="en-US" sz="1000" baseline="0" dirty="0"/>
        </a:p>
      </dgm:t>
    </dgm:pt>
    <dgm:pt modelId="{543F1263-FA4C-45DB-979F-B7772C7C3CF5}" type="parTrans" cxnId="{4B426625-7EB6-45BD-A959-A4500DBED296}">
      <dgm:prSet/>
      <dgm:spPr/>
      <dgm:t>
        <a:bodyPr/>
        <a:lstStyle/>
        <a:p>
          <a:endParaRPr lang="en-US"/>
        </a:p>
      </dgm:t>
    </dgm:pt>
    <dgm:pt modelId="{86C5DB52-32DA-43D9-8B06-5639F70B16E1}" type="sibTrans" cxnId="{4B426625-7EB6-45BD-A959-A4500DBED296}">
      <dgm:prSet/>
      <dgm:spPr/>
      <dgm:t>
        <a:bodyPr/>
        <a:lstStyle/>
        <a:p>
          <a:endParaRPr lang="en-US"/>
        </a:p>
      </dgm:t>
    </dgm:pt>
    <dgm:pt modelId="{8CA51A34-2890-4EE9-87A5-94A3762748C1}">
      <dgm:prSet custT="1"/>
      <dgm:spPr/>
      <dgm:t>
        <a:bodyPr/>
        <a:lstStyle/>
        <a:p>
          <a:r>
            <a:rPr lang="en-US" sz="1000" baseline="0" dirty="0" smtClean="0"/>
            <a:t>Fire</a:t>
          </a:r>
          <a:endParaRPr lang="en-US" sz="1000" baseline="0" dirty="0"/>
        </a:p>
      </dgm:t>
    </dgm:pt>
    <dgm:pt modelId="{25F540AA-11C7-44A3-A673-0082C4188CF0}" type="parTrans" cxnId="{959DA682-9B6C-44E3-82E2-D266D0D1EA29}">
      <dgm:prSet/>
      <dgm:spPr/>
      <dgm:t>
        <a:bodyPr/>
        <a:lstStyle/>
        <a:p>
          <a:endParaRPr lang="en-US"/>
        </a:p>
      </dgm:t>
    </dgm:pt>
    <dgm:pt modelId="{FC1B5244-C049-44C4-B754-53B55D2498EF}" type="sibTrans" cxnId="{959DA682-9B6C-44E3-82E2-D266D0D1EA29}">
      <dgm:prSet/>
      <dgm:spPr/>
      <dgm:t>
        <a:bodyPr/>
        <a:lstStyle/>
        <a:p>
          <a:endParaRPr lang="en-US"/>
        </a:p>
      </dgm:t>
    </dgm:pt>
    <dgm:pt modelId="{DFA3A4DE-7172-422F-8297-C907C977FAAD}">
      <dgm:prSet custT="1"/>
      <dgm:spPr/>
      <dgm:t>
        <a:bodyPr/>
        <a:lstStyle/>
        <a:p>
          <a:r>
            <a:rPr lang="en-US" sz="1000" dirty="0" smtClean="0"/>
            <a:t>Police</a:t>
          </a:r>
        </a:p>
      </dgm:t>
    </dgm:pt>
    <dgm:pt modelId="{BA84A476-87D6-4FAC-97F9-49F15D588DD2}" type="parTrans" cxnId="{473D8AC5-52AF-42D2-B073-9CCBE9B132D3}">
      <dgm:prSet/>
      <dgm:spPr/>
      <dgm:t>
        <a:bodyPr/>
        <a:lstStyle/>
        <a:p>
          <a:endParaRPr lang="en-US"/>
        </a:p>
      </dgm:t>
    </dgm:pt>
    <dgm:pt modelId="{3E3905DA-577C-4A52-85D2-774F4C7C0F99}" type="sibTrans" cxnId="{473D8AC5-52AF-42D2-B073-9CCBE9B132D3}">
      <dgm:prSet/>
      <dgm:spPr/>
      <dgm:t>
        <a:bodyPr/>
        <a:lstStyle/>
        <a:p>
          <a:endParaRPr lang="en-US"/>
        </a:p>
      </dgm:t>
    </dgm:pt>
    <dgm:pt modelId="{B8823810-9880-4C0C-8424-FE5FDC2746DF}">
      <dgm:prSet custT="1"/>
      <dgm:spPr/>
      <dgm:t>
        <a:bodyPr/>
        <a:lstStyle/>
        <a:p>
          <a:r>
            <a:rPr lang="en-US" sz="1000" baseline="0" dirty="0" smtClean="0"/>
            <a:t>Library</a:t>
          </a:r>
        </a:p>
        <a:p>
          <a:endParaRPr lang="en-US" sz="1000" baseline="0" dirty="0"/>
        </a:p>
      </dgm:t>
    </dgm:pt>
    <dgm:pt modelId="{2FE80742-7B9E-4C09-87D2-3C3F61F542BA}" type="parTrans" cxnId="{72AEAE2B-79BF-4C3C-B961-121BE7337FEC}">
      <dgm:prSet/>
      <dgm:spPr/>
      <dgm:t>
        <a:bodyPr/>
        <a:lstStyle/>
        <a:p>
          <a:endParaRPr lang="en-US"/>
        </a:p>
      </dgm:t>
    </dgm:pt>
    <dgm:pt modelId="{2AEECC3D-466B-4580-8AF3-16078FBB33A2}" type="sibTrans" cxnId="{72AEAE2B-79BF-4C3C-B961-121BE7337FEC}">
      <dgm:prSet/>
      <dgm:spPr/>
      <dgm:t>
        <a:bodyPr/>
        <a:lstStyle/>
        <a:p>
          <a:endParaRPr lang="en-US"/>
        </a:p>
      </dgm:t>
    </dgm:pt>
    <dgm:pt modelId="{9247CC4B-CC2B-4EC9-B9CD-6224D529DCCD}">
      <dgm:prSet custT="1"/>
      <dgm:spPr/>
      <dgm:t>
        <a:bodyPr/>
        <a:lstStyle/>
        <a:p>
          <a:r>
            <a:rPr lang="en-US" sz="900" b="1" baseline="0" dirty="0" smtClean="0"/>
            <a:t>Roads &amp; Sidewalks Enhancements</a:t>
          </a:r>
          <a:endParaRPr lang="en-US" sz="900" b="1" baseline="0" dirty="0"/>
        </a:p>
      </dgm:t>
    </dgm:pt>
    <dgm:pt modelId="{A0429575-241B-44CE-ACC1-FC6CB495545B}" type="parTrans" cxnId="{30A95102-6772-4934-A4E8-748A11B4055F}">
      <dgm:prSet/>
      <dgm:spPr/>
      <dgm:t>
        <a:bodyPr/>
        <a:lstStyle/>
        <a:p>
          <a:endParaRPr lang="en-US"/>
        </a:p>
      </dgm:t>
    </dgm:pt>
    <dgm:pt modelId="{873C1E3A-A891-47DA-B67E-58F3DA2D1825}" type="sibTrans" cxnId="{30A95102-6772-4934-A4E8-748A11B4055F}">
      <dgm:prSet/>
      <dgm:spPr/>
      <dgm:t>
        <a:bodyPr/>
        <a:lstStyle/>
        <a:p>
          <a:endParaRPr lang="en-US"/>
        </a:p>
      </dgm:t>
    </dgm:pt>
    <dgm:pt modelId="{4B523149-E922-4CDA-9EA0-A04AE36B6FF4}">
      <dgm:prSet custT="1"/>
      <dgm:spPr/>
      <dgm:t>
        <a:bodyPr/>
        <a:lstStyle/>
        <a:p>
          <a:r>
            <a:rPr lang="en-US" sz="900" b="1" baseline="0" dirty="0" smtClean="0"/>
            <a:t>Parks</a:t>
          </a:r>
          <a:endParaRPr lang="en-US" sz="900" b="1" baseline="0" dirty="0"/>
        </a:p>
      </dgm:t>
    </dgm:pt>
    <dgm:pt modelId="{2C3E9EF2-E18A-4E23-B004-1DC118D0C7DC}" type="parTrans" cxnId="{68F2DCBA-F8FE-48E6-B23F-3383E2666E0D}">
      <dgm:prSet/>
      <dgm:spPr/>
      <dgm:t>
        <a:bodyPr/>
        <a:lstStyle/>
        <a:p>
          <a:endParaRPr lang="en-US"/>
        </a:p>
      </dgm:t>
    </dgm:pt>
    <dgm:pt modelId="{BA83918C-F75D-46E5-B10C-2E11854445AE}" type="sibTrans" cxnId="{68F2DCBA-F8FE-48E6-B23F-3383E2666E0D}">
      <dgm:prSet/>
      <dgm:spPr/>
      <dgm:t>
        <a:bodyPr/>
        <a:lstStyle/>
        <a:p>
          <a:endParaRPr lang="en-US"/>
        </a:p>
      </dgm:t>
    </dgm:pt>
    <dgm:pt modelId="{CF362D0D-5181-4842-968A-4AD95DB32F84}">
      <dgm:prSet custT="1"/>
      <dgm:spPr/>
      <dgm:t>
        <a:bodyPr/>
        <a:lstStyle/>
        <a:p>
          <a:r>
            <a:rPr lang="en-US" sz="900" b="1" baseline="0" dirty="0" smtClean="0"/>
            <a:t>Administration</a:t>
          </a:r>
          <a:endParaRPr lang="en-US" sz="900" b="1" baseline="0" dirty="0"/>
        </a:p>
      </dgm:t>
    </dgm:pt>
    <dgm:pt modelId="{D6B54D73-FAEF-4838-9449-BDF4D69B1334}" type="parTrans" cxnId="{6BA436CF-1BDD-4FA9-82F1-C6BE4CFBE9A1}">
      <dgm:prSet/>
      <dgm:spPr/>
      <dgm:t>
        <a:bodyPr/>
        <a:lstStyle/>
        <a:p>
          <a:endParaRPr lang="en-US"/>
        </a:p>
      </dgm:t>
    </dgm:pt>
    <dgm:pt modelId="{2774BC80-CE5E-4C85-931D-E67730BDFFD8}" type="sibTrans" cxnId="{6BA436CF-1BDD-4FA9-82F1-C6BE4CFBE9A1}">
      <dgm:prSet/>
      <dgm:spPr/>
      <dgm:t>
        <a:bodyPr/>
        <a:lstStyle/>
        <a:p>
          <a:endParaRPr lang="en-US"/>
        </a:p>
      </dgm:t>
    </dgm:pt>
    <dgm:pt modelId="{A55ADB0B-B4D2-4B3B-946A-1AD467C461D1}">
      <dgm:prSet custT="1"/>
      <dgm:spPr/>
      <dgm:t>
        <a:bodyPr/>
        <a:lstStyle/>
        <a:p>
          <a:r>
            <a:rPr lang="en-US" sz="900" b="1" baseline="0" dirty="0" smtClean="0"/>
            <a:t>New Operational Expenses</a:t>
          </a:r>
          <a:endParaRPr lang="en-US" sz="900" b="1" baseline="0" dirty="0"/>
        </a:p>
      </dgm:t>
    </dgm:pt>
    <dgm:pt modelId="{C193D2D1-7519-4875-877A-386B66422A92}" type="parTrans" cxnId="{99CC9645-FAD0-4C36-A486-A08D5A24366B}">
      <dgm:prSet/>
      <dgm:spPr/>
      <dgm:t>
        <a:bodyPr/>
        <a:lstStyle/>
        <a:p>
          <a:endParaRPr lang="en-US"/>
        </a:p>
      </dgm:t>
    </dgm:pt>
    <dgm:pt modelId="{B08D5EBD-10A0-47E2-99CB-28E4EF9E881A}" type="sibTrans" cxnId="{99CC9645-FAD0-4C36-A486-A08D5A24366B}">
      <dgm:prSet/>
      <dgm:spPr/>
      <dgm:t>
        <a:bodyPr/>
        <a:lstStyle/>
        <a:p>
          <a:endParaRPr lang="en-US"/>
        </a:p>
      </dgm:t>
    </dgm:pt>
    <dgm:pt modelId="{5F5C46D2-51E5-4B45-9FCD-1B884EE3B94C}">
      <dgm:prSet custT="1"/>
      <dgm:spPr/>
      <dgm:t>
        <a:bodyPr/>
        <a:lstStyle/>
        <a:p>
          <a:r>
            <a:rPr lang="en-US" sz="900" b="1" baseline="0" dirty="0" smtClean="0"/>
            <a:t>Expansion Needs</a:t>
          </a:r>
          <a:endParaRPr lang="en-US" sz="900" b="1" baseline="0" dirty="0"/>
        </a:p>
      </dgm:t>
    </dgm:pt>
    <dgm:pt modelId="{50A51057-A915-400C-AED2-4B43777F25B2}" type="parTrans" cxnId="{4286CAC2-364C-4A64-8DFE-F50B7224E54C}">
      <dgm:prSet/>
      <dgm:spPr/>
      <dgm:t>
        <a:bodyPr/>
        <a:lstStyle/>
        <a:p>
          <a:endParaRPr lang="en-US"/>
        </a:p>
      </dgm:t>
    </dgm:pt>
    <dgm:pt modelId="{2FD48667-EB68-4202-9DBD-6D1C1ECFE37E}" type="sibTrans" cxnId="{4286CAC2-364C-4A64-8DFE-F50B7224E54C}">
      <dgm:prSet/>
      <dgm:spPr/>
      <dgm:t>
        <a:bodyPr/>
        <a:lstStyle/>
        <a:p>
          <a:endParaRPr lang="en-US"/>
        </a:p>
      </dgm:t>
    </dgm:pt>
    <dgm:pt modelId="{7A84C4DE-885C-42C3-AB83-2B64A86BA8A9}">
      <dgm:prSet/>
      <dgm:spPr/>
      <dgm:t>
        <a:bodyPr/>
        <a:lstStyle/>
        <a:p>
          <a:r>
            <a:rPr lang="en-US" dirty="0" smtClean="0"/>
            <a:t>City Hall</a:t>
          </a:r>
          <a:endParaRPr lang="en-US" dirty="0"/>
        </a:p>
      </dgm:t>
    </dgm:pt>
    <dgm:pt modelId="{73FAE9CC-E7B9-4BC2-951B-0168AF852E5C}" type="parTrans" cxnId="{4353CF79-1E21-486C-B642-1C22FC3450E1}">
      <dgm:prSet/>
      <dgm:spPr/>
      <dgm:t>
        <a:bodyPr/>
        <a:lstStyle/>
        <a:p>
          <a:endParaRPr lang="en-US"/>
        </a:p>
      </dgm:t>
    </dgm:pt>
    <dgm:pt modelId="{F44E1891-D008-406F-8DD9-16EC85BDC2FB}" type="sibTrans" cxnId="{4353CF79-1E21-486C-B642-1C22FC3450E1}">
      <dgm:prSet/>
      <dgm:spPr/>
      <dgm:t>
        <a:bodyPr/>
        <a:lstStyle/>
        <a:p>
          <a:endParaRPr lang="en-US"/>
        </a:p>
      </dgm:t>
    </dgm:pt>
    <dgm:pt modelId="{B47BD9CC-9F20-4258-BC30-00F4DD2D389D}">
      <dgm:prSet/>
      <dgm:spPr/>
      <dgm:t>
        <a:bodyPr/>
        <a:lstStyle/>
        <a:p>
          <a:r>
            <a:rPr lang="en-US" dirty="0" smtClean="0"/>
            <a:t>Fletcher Free Library</a:t>
          </a:r>
          <a:endParaRPr lang="en-US" dirty="0"/>
        </a:p>
      </dgm:t>
    </dgm:pt>
    <dgm:pt modelId="{1C3B26D6-145A-4E2B-9B47-0234E325E4DE}" type="parTrans" cxnId="{C9CA2F52-84E4-46D7-903C-7B3BA3377949}">
      <dgm:prSet/>
      <dgm:spPr/>
      <dgm:t>
        <a:bodyPr/>
        <a:lstStyle/>
        <a:p>
          <a:endParaRPr lang="en-US"/>
        </a:p>
      </dgm:t>
    </dgm:pt>
    <dgm:pt modelId="{DFB637E9-9D55-44E2-A6E5-39757D47E4BE}" type="sibTrans" cxnId="{C9CA2F52-84E4-46D7-903C-7B3BA3377949}">
      <dgm:prSet/>
      <dgm:spPr/>
      <dgm:t>
        <a:bodyPr/>
        <a:lstStyle/>
        <a:p>
          <a:endParaRPr lang="en-US"/>
        </a:p>
      </dgm:t>
    </dgm:pt>
    <dgm:pt modelId="{E5EEC93E-47E8-47C4-9E5B-2330BA16D6B8}">
      <dgm:prSet/>
      <dgm:spPr/>
      <dgm:t>
        <a:bodyPr/>
        <a:lstStyle/>
        <a:p>
          <a:r>
            <a:rPr lang="en-US" dirty="0" smtClean="0"/>
            <a:t>Fire Stations</a:t>
          </a:r>
          <a:endParaRPr lang="en-US" dirty="0"/>
        </a:p>
      </dgm:t>
    </dgm:pt>
    <dgm:pt modelId="{3464B606-2A5E-4BBE-8F9D-36A5A22EBB4A}" type="parTrans" cxnId="{DD99D36A-910B-420F-A104-5DBBD5956044}">
      <dgm:prSet/>
      <dgm:spPr/>
      <dgm:t>
        <a:bodyPr/>
        <a:lstStyle/>
        <a:p>
          <a:endParaRPr lang="en-US"/>
        </a:p>
      </dgm:t>
    </dgm:pt>
    <dgm:pt modelId="{C43F539A-EAAA-4641-9069-2E347B3F3806}" type="sibTrans" cxnId="{DD99D36A-910B-420F-A104-5DBBD5956044}">
      <dgm:prSet/>
      <dgm:spPr/>
      <dgm:t>
        <a:bodyPr/>
        <a:lstStyle/>
        <a:p>
          <a:endParaRPr lang="en-US"/>
        </a:p>
      </dgm:t>
    </dgm:pt>
    <dgm:pt modelId="{2DBF1A24-94F5-4B59-90B7-A2C8BFD789B0}">
      <dgm:prSet/>
      <dgm:spPr/>
      <dgm:t>
        <a:bodyPr/>
        <a:lstStyle/>
        <a:p>
          <a:r>
            <a:rPr lang="en-US" dirty="0" smtClean="0"/>
            <a:t>Police Station</a:t>
          </a:r>
          <a:endParaRPr lang="en-US" dirty="0"/>
        </a:p>
      </dgm:t>
    </dgm:pt>
    <dgm:pt modelId="{BD5D894D-A594-4519-B0E4-6F1AE9253A6B}" type="parTrans" cxnId="{977E0FA2-058C-4FE4-9EA1-30D18A0BB8F2}">
      <dgm:prSet/>
      <dgm:spPr/>
      <dgm:t>
        <a:bodyPr/>
        <a:lstStyle/>
        <a:p>
          <a:endParaRPr lang="en-US"/>
        </a:p>
      </dgm:t>
    </dgm:pt>
    <dgm:pt modelId="{5EDA3AA4-53C3-434C-BD10-79383A28B900}" type="sibTrans" cxnId="{977E0FA2-058C-4FE4-9EA1-30D18A0BB8F2}">
      <dgm:prSet/>
      <dgm:spPr/>
      <dgm:t>
        <a:bodyPr/>
        <a:lstStyle/>
        <a:p>
          <a:endParaRPr lang="en-US"/>
        </a:p>
      </dgm:t>
    </dgm:pt>
    <dgm:pt modelId="{332697FE-ADDB-4EA7-8E03-BAC3814B04D8}">
      <dgm:prSet/>
      <dgm:spPr/>
      <dgm:t>
        <a:bodyPr/>
        <a:lstStyle/>
        <a:p>
          <a:r>
            <a:rPr lang="en-US" dirty="0" smtClean="0"/>
            <a:t>Leddy Arena</a:t>
          </a:r>
          <a:endParaRPr lang="en-US" dirty="0"/>
        </a:p>
      </dgm:t>
    </dgm:pt>
    <dgm:pt modelId="{17574EA3-3706-4D1A-898B-75966895FDAD}" type="parTrans" cxnId="{BA8EAAF6-C1B0-4C72-92BE-A7BD62248A17}">
      <dgm:prSet/>
      <dgm:spPr/>
      <dgm:t>
        <a:bodyPr/>
        <a:lstStyle/>
        <a:p>
          <a:endParaRPr lang="en-US"/>
        </a:p>
      </dgm:t>
    </dgm:pt>
    <dgm:pt modelId="{BA92302F-E9FA-4F85-BEEF-EC354F9BF092}" type="sibTrans" cxnId="{BA8EAAF6-C1B0-4C72-92BE-A7BD62248A17}">
      <dgm:prSet/>
      <dgm:spPr/>
      <dgm:t>
        <a:bodyPr/>
        <a:lstStyle/>
        <a:p>
          <a:endParaRPr lang="en-US"/>
        </a:p>
      </dgm:t>
    </dgm:pt>
    <dgm:pt modelId="{C44E0636-E9A4-48FC-A675-6F53DFC9B6CE}">
      <dgm:prSet/>
      <dgm:spPr/>
      <dgm:t>
        <a:bodyPr/>
        <a:lstStyle/>
        <a:p>
          <a:r>
            <a:rPr lang="en-US" dirty="0" smtClean="0"/>
            <a:t>Miller Center</a:t>
          </a:r>
          <a:endParaRPr lang="en-US" dirty="0"/>
        </a:p>
      </dgm:t>
    </dgm:pt>
    <dgm:pt modelId="{9C993C0C-11AD-4FD5-9332-4BC837D568F3}" type="parTrans" cxnId="{929F9191-F39C-4536-872F-7FD2473D037D}">
      <dgm:prSet/>
      <dgm:spPr/>
      <dgm:t>
        <a:bodyPr/>
        <a:lstStyle/>
        <a:p>
          <a:endParaRPr lang="en-US"/>
        </a:p>
      </dgm:t>
    </dgm:pt>
    <dgm:pt modelId="{CD6B41E9-F30A-47AB-B584-65A3A74558FA}" type="sibTrans" cxnId="{929F9191-F39C-4536-872F-7FD2473D037D}">
      <dgm:prSet/>
      <dgm:spPr/>
      <dgm:t>
        <a:bodyPr/>
        <a:lstStyle/>
        <a:p>
          <a:endParaRPr lang="en-US"/>
        </a:p>
      </dgm:t>
    </dgm:pt>
    <dgm:pt modelId="{727278EA-DF06-4A2C-BBC7-C112B686F959}">
      <dgm:prSet/>
      <dgm:spPr/>
      <dgm:t>
        <a:bodyPr/>
        <a:lstStyle/>
        <a:p>
          <a:r>
            <a:rPr lang="en-US" dirty="0" smtClean="0"/>
            <a:t>Parks Buildings</a:t>
          </a:r>
          <a:endParaRPr lang="en-US" dirty="0"/>
        </a:p>
      </dgm:t>
    </dgm:pt>
    <dgm:pt modelId="{189BBBDC-2D49-402E-88D9-920BD5F056E6}" type="parTrans" cxnId="{1C33B80F-E1EF-4FFB-B58E-5D1BA48E9950}">
      <dgm:prSet/>
      <dgm:spPr/>
      <dgm:t>
        <a:bodyPr/>
        <a:lstStyle/>
        <a:p>
          <a:endParaRPr lang="en-US"/>
        </a:p>
      </dgm:t>
    </dgm:pt>
    <dgm:pt modelId="{E6732E27-E4F5-4AEE-9441-F96F875777FB}" type="sibTrans" cxnId="{1C33B80F-E1EF-4FFB-B58E-5D1BA48E9950}">
      <dgm:prSet/>
      <dgm:spPr/>
      <dgm:t>
        <a:bodyPr/>
        <a:lstStyle/>
        <a:p>
          <a:endParaRPr lang="en-US"/>
        </a:p>
      </dgm:t>
    </dgm:pt>
    <dgm:pt modelId="{CF5102A9-65B9-48AC-9CE7-B0A46DBB87F5}">
      <dgm:prSet/>
      <dgm:spPr/>
      <dgm:t>
        <a:bodyPr/>
        <a:lstStyle/>
        <a:p>
          <a:r>
            <a:rPr lang="en-US" dirty="0" smtClean="0"/>
            <a:t>BCA Firehouse Gallery</a:t>
          </a:r>
          <a:endParaRPr lang="en-US" dirty="0"/>
        </a:p>
      </dgm:t>
    </dgm:pt>
    <dgm:pt modelId="{E37A4795-D6A5-4F80-9672-2C057B7B2DAC}" type="parTrans" cxnId="{F5E54F82-4BF4-430D-BDE3-1824029DBD9E}">
      <dgm:prSet/>
      <dgm:spPr/>
      <dgm:t>
        <a:bodyPr/>
        <a:lstStyle/>
        <a:p>
          <a:endParaRPr lang="en-US"/>
        </a:p>
      </dgm:t>
    </dgm:pt>
    <dgm:pt modelId="{EAC133C2-C4C1-4F6D-8EAF-CAE4F90567D1}" type="sibTrans" cxnId="{F5E54F82-4BF4-430D-BDE3-1824029DBD9E}">
      <dgm:prSet/>
      <dgm:spPr/>
      <dgm:t>
        <a:bodyPr/>
        <a:lstStyle/>
        <a:p>
          <a:endParaRPr lang="en-US"/>
        </a:p>
      </dgm:t>
    </dgm:pt>
    <dgm:pt modelId="{ADF4C857-491E-49EB-AFE0-7FBE8C5FFEAC}">
      <dgm:prSet/>
      <dgm:spPr/>
      <dgm:t>
        <a:bodyPr/>
        <a:lstStyle/>
        <a:p>
          <a:r>
            <a:rPr lang="en-US" dirty="0" smtClean="0"/>
            <a:t>645 Pine Street</a:t>
          </a:r>
          <a:endParaRPr lang="en-US" dirty="0"/>
        </a:p>
      </dgm:t>
    </dgm:pt>
    <dgm:pt modelId="{9F3FE883-82A5-45E0-9D2A-C351E65CA876}" type="parTrans" cxnId="{3276B93E-7940-4AAA-BD4B-E1DE9B5EE79B}">
      <dgm:prSet/>
      <dgm:spPr/>
      <dgm:t>
        <a:bodyPr/>
        <a:lstStyle/>
        <a:p>
          <a:endParaRPr lang="en-US"/>
        </a:p>
      </dgm:t>
    </dgm:pt>
    <dgm:pt modelId="{CD1F657A-1432-4311-A1D6-DE90CD6BDFFE}" type="sibTrans" cxnId="{3276B93E-7940-4AAA-BD4B-E1DE9B5EE79B}">
      <dgm:prSet/>
      <dgm:spPr/>
      <dgm:t>
        <a:bodyPr/>
        <a:lstStyle/>
        <a:p>
          <a:endParaRPr lang="en-US"/>
        </a:p>
      </dgm:t>
    </dgm:pt>
    <dgm:pt modelId="{47FFEC18-8624-4CBA-B063-5262AA0C8BF0}">
      <dgm:prSet custT="1"/>
      <dgm:spPr/>
      <dgm:t>
        <a:bodyPr/>
        <a:lstStyle/>
        <a:p>
          <a:r>
            <a:rPr lang="en-US" sz="800" dirty="0" smtClean="0"/>
            <a:t>Lakeview Cemetery</a:t>
          </a:r>
          <a:endParaRPr lang="en-US" sz="800" dirty="0"/>
        </a:p>
      </dgm:t>
    </dgm:pt>
    <dgm:pt modelId="{BAC3BCA8-EBE9-4316-8960-D2EE9B01B7E0}" type="parTrans" cxnId="{D86F87C4-A032-4E51-993E-3B14E5157AD1}">
      <dgm:prSet/>
      <dgm:spPr/>
      <dgm:t>
        <a:bodyPr/>
        <a:lstStyle/>
        <a:p>
          <a:endParaRPr lang="en-US"/>
        </a:p>
      </dgm:t>
    </dgm:pt>
    <dgm:pt modelId="{15D507C3-C5FF-46C9-A616-9D7199F97E3E}" type="sibTrans" cxnId="{D86F87C4-A032-4E51-993E-3B14E5157AD1}">
      <dgm:prSet/>
      <dgm:spPr/>
      <dgm:t>
        <a:bodyPr/>
        <a:lstStyle/>
        <a:p>
          <a:endParaRPr lang="en-US"/>
        </a:p>
      </dgm:t>
    </dgm:pt>
    <dgm:pt modelId="{0D2CB058-1988-434D-9CFE-39E04DFE3DB1}">
      <dgm:prSet/>
      <dgm:spPr/>
      <dgm:t>
        <a:bodyPr/>
        <a:lstStyle/>
        <a:p>
          <a:r>
            <a:rPr lang="en-US" dirty="0" smtClean="0"/>
            <a:t>Street Capital Budget</a:t>
          </a:r>
          <a:endParaRPr lang="en-US" dirty="0"/>
        </a:p>
      </dgm:t>
    </dgm:pt>
    <dgm:pt modelId="{2E1C9CDA-6125-4AD4-BB4B-973DC08165A0}" type="parTrans" cxnId="{A4A7C8FA-55AA-4723-83F4-507191E432AA}">
      <dgm:prSet/>
      <dgm:spPr/>
      <dgm:t>
        <a:bodyPr/>
        <a:lstStyle/>
        <a:p>
          <a:endParaRPr lang="en-US"/>
        </a:p>
      </dgm:t>
    </dgm:pt>
    <dgm:pt modelId="{FF84E616-49AC-4DB6-9A40-84234C11249A}" type="sibTrans" cxnId="{A4A7C8FA-55AA-4723-83F4-507191E432AA}">
      <dgm:prSet/>
      <dgm:spPr/>
      <dgm:t>
        <a:bodyPr/>
        <a:lstStyle/>
        <a:p>
          <a:endParaRPr lang="en-US"/>
        </a:p>
      </dgm:t>
    </dgm:pt>
    <dgm:pt modelId="{65A50292-CEBF-4692-A273-6666D0D076CE}">
      <dgm:prSet/>
      <dgm:spPr/>
      <dgm:t>
        <a:bodyPr/>
        <a:lstStyle/>
        <a:p>
          <a:r>
            <a:rPr lang="en-US" dirty="0" smtClean="0"/>
            <a:t>Cliff Street Phase 1 &amp; 2</a:t>
          </a:r>
          <a:endParaRPr lang="en-US" dirty="0"/>
        </a:p>
      </dgm:t>
    </dgm:pt>
    <dgm:pt modelId="{0712437B-074C-4CAB-9738-D91B70DAB978}" type="parTrans" cxnId="{837DEA8F-511D-4FF6-8771-FAB13D95E1A5}">
      <dgm:prSet/>
      <dgm:spPr/>
      <dgm:t>
        <a:bodyPr/>
        <a:lstStyle/>
        <a:p>
          <a:endParaRPr lang="en-US"/>
        </a:p>
      </dgm:t>
    </dgm:pt>
    <dgm:pt modelId="{7B7CBBC8-1A29-49CB-8D90-4624036EC714}" type="sibTrans" cxnId="{837DEA8F-511D-4FF6-8771-FAB13D95E1A5}">
      <dgm:prSet/>
      <dgm:spPr/>
      <dgm:t>
        <a:bodyPr/>
        <a:lstStyle/>
        <a:p>
          <a:endParaRPr lang="en-US"/>
        </a:p>
      </dgm:t>
    </dgm:pt>
    <dgm:pt modelId="{2401B97B-0CE6-4809-8A69-02D94DD5C73D}">
      <dgm:prSet/>
      <dgm:spPr/>
      <dgm:t>
        <a:bodyPr/>
        <a:lstStyle/>
        <a:p>
          <a:r>
            <a:rPr lang="en-US" dirty="0" smtClean="0"/>
            <a:t>Cliff Street Phase #3</a:t>
          </a:r>
        </a:p>
      </dgm:t>
    </dgm:pt>
    <dgm:pt modelId="{EF10B0A0-4743-46AD-B28A-1902DCCAEB09}" type="parTrans" cxnId="{C5976667-50FD-4B33-AEB4-EADBE32B6191}">
      <dgm:prSet/>
      <dgm:spPr/>
      <dgm:t>
        <a:bodyPr/>
        <a:lstStyle/>
        <a:p>
          <a:endParaRPr lang="en-US"/>
        </a:p>
      </dgm:t>
    </dgm:pt>
    <dgm:pt modelId="{59361F01-32BC-4881-A2DD-7A5860839728}" type="sibTrans" cxnId="{C5976667-50FD-4B33-AEB4-EADBE32B6191}">
      <dgm:prSet/>
      <dgm:spPr/>
      <dgm:t>
        <a:bodyPr/>
        <a:lstStyle/>
        <a:p>
          <a:endParaRPr lang="en-US"/>
        </a:p>
      </dgm:t>
    </dgm:pt>
    <dgm:pt modelId="{5F52EDD5-236E-4516-814B-B50CEE292556}">
      <dgm:prSet/>
      <dgm:spPr/>
      <dgm:t>
        <a:bodyPr/>
        <a:lstStyle/>
        <a:p>
          <a:r>
            <a:rPr lang="en-US" dirty="0" smtClean="0"/>
            <a:t>Additional Sidewalks</a:t>
          </a:r>
          <a:endParaRPr lang="en-US" dirty="0"/>
        </a:p>
      </dgm:t>
    </dgm:pt>
    <dgm:pt modelId="{83B7981F-3E77-4C9C-8DE9-FC73047FE43A}" type="parTrans" cxnId="{A6F94353-A609-4765-A99A-CC5D0BEA77DD}">
      <dgm:prSet/>
      <dgm:spPr/>
      <dgm:t>
        <a:bodyPr/>
        <a:lstStyle/>
        <a:p>
          <a:endParaRPr lang="en-US"/>
        </a:p>
      </dgm:t>
    </dgm:pt>
    <dgm:pt modelId="{3C0271C4-3338-4E8E-8953-10A33091BE13}" type="sibTrans" cxnId="{A6F94353-A609-4765-A99A-CC5D0BEA77DD}">
      <dgm:prSet/>
      <dgm:spPr/>
      <dgm:t>
        <a:bodyPr/>
        <a:lstStyle/>
        <a:p>
          <a:endParaRPr lang="en-US"/>
        </a:p>
      </dgm:t>
    </dgm:pt>
    <dgm:pt modelId="{E1451F46-424F-4A7F-9B3C-18EF1341A998}">
      <dgm:prSet/>
      <dgm:spPr/>
      <dgm:t>
        <a:bodyPr/>
        <a:lstStyle/>
        <a:p>
          <a:r>
            <a:rPr lang="en-US" dirty="0" smtClean="0"/>
            <a:t>Additional Streets</a:t>
          </a:r>
          <a:endParaRPr lang="en-US" dirty="0"/>
        </a:p>
      </dgm:t>
    </dgm:pt>
    <dgm:pt modelId="{21A38015-547A-42E1-8B44-5D55769C346E}" type="parTrans" cxnId="{3848497A-205E-4561-8594-448C57F99242}">
      <dgm:prSet/>
      <dgm:spPr/>
      <dgm:t>
        <a:bodyPr/>
        <a:lstStyle/>
        <a:p>
          <a:endParaRPr lang="en-US"/>
        </a:p>
      </dgm:t>
    </dgm:pt>
    <dgm:pt modelId="{4296D236-654D-416A-8686-8649D37D15D7}" type="sibTrans" cxnId="{3848497A-205E-4561-8594-448C57F99242}">
      <dgm:prSet/>
      <dgm:spPr/>
      <dgm:t>
        <a:bodyPr/>
        <a:lstStyle/>
        <a:p>
          <a:endParaRPr lang="en-US"/>
        </a:p>
      </dgm:t>
    </dgm:pt>
    <dgm:pt modelId="{16DE23CC-FDB4-4650-BC83-0A79A10DA4B9}">
      <dgm:prSet/>
      <dgm:spPr/>
      <dgm:t>
        <a:bodyPr/>
        <a:lstStyle/>
        <a:p>
          <a:r>
            <a:rPr lang="en-US" dirty="0" smtClean="0"/>
            <a:t>Additional Curbs</a:t>
          </a:r>
          <a:endParaRPr lang="en-US" dirty="0"/>
        </a:p>
      </dgm:t>
    </dgm:pt>
    <dgm:pt modelId="{F3186C5A-7D9F-4346-A391-9AB10D497976}" type="parTrans" cxnId="{EAD03A4A-C0C4-43BE-9F43-2F585443EA4B}">
      <dgm:prSet/>
      <dgm:spPr/>
      <dgm:t>
        <a:bodyPr/>
        <a:lstStyle/>
        <a:p>
          <a:endParaRPr lang="en-US"/>
        </a:p>
      </dgm:t>
    </dgm:pt>
    <dgm:pt modelId="{8948B375-7B99-400A-B05F-751C32898268}" type="sibTrans" cxnId="{EAD03A4A-C0C4-43BE-9F43-2F585443EA4B}">
      <dgm:prSet/>
      <dgm:spPr/>
      <dgm:t>
        <a:bodyPr/>
        <a:lstStyle/>
        <a:p>
          <a:endParaRPr lang="en-US"/>
        </a:p>
      </dgm:t>
    </dgm:pt>
    <dgm:pt modelId="{47EADFA0-A515-4E9B-B29F-81FD11F7638D}">
      <dgm:prSet/>
      <dgm:spPr/>
      <dgm:t>
        <a:bodyPr/>
        <a:lstStyle/>
        <a:p>
          <a:r>
            <a:rPr lang="en-US" dirty="0" smtClean="0"/>
            <a:t>Champlain Parkway</a:t>
          </a:r>
          <a:endParaRPr lang="en-US" dirty="0"/>
        </a:p>
      </dgm:t>
    </dgm:pt>
    <dgm:pt modelId="{725D4614-C731-4730-9179-4DE98A3F1A08}" type="parTrans" cxnId="{0868B3D6-BF9A-473C-8D1A-72C3058ABD76}">
      <dgm:prSet/>
      <dgm:spPr/>
      <dgm:t>
        <a:bodyPr/>
        <a:lstStyle/>
        <a:p>
          <a:endParaRPr lang="en-US"/>
        </a:p>
      </dgm:t>
    </dgm:pt>
    <dgm:pt modelId="{6D21115E-FEBC-42F9-90B3-0B4A4BC59951}" type="sibTrans" cxnId="{0868B3D6-BF9A-473C-8D1A-72C3058ABD76}">
      <dgm:prSet/>
      <dgm:spPr/>
      <dgm:t>
        <a:bodyPr/>
        <a:lstStyle/>
        <a:p>
          <a:endParaRPr lang="en-US"/>
        </a:p>
      </dgm:t>
    </dgm:pt>
    <dgm:pt modelId="{8F1B9F09-C559-4A79-B8DD-01B7CBCDB95D}">
      <dgm:prSet/>
      <dgm:spPr/>
      <dgm:t>
        <a:bodyPr/>
        <a:lstStyle/>
        <a:p>
          <a:r>
            <a:rPr lang="en-US" dirty="0" smtClean="0"/>
            <a:t>Manhattan Drive Slope Failure</a:t>
          </a:r>
        </a:p>
        <a:p>
          <a:r>
            <a:rPr lang="en-US" dirty="0" smtClean="0"/>
            <a:t>FWHA</a:t>
          </a:r>
          <a:endParaRPr lang="en-US" dirty="0"/>
        </a:p>
      </dgm:t>
    </dgm:pt>
    <dgm:pt modelId="{5FE0E5F1-040C-4F05-BC7A-52E4530BC4D9}" type="parTrans" cxnId="{1BF9C514-A3B8-491B-9897-02DEE11343EA}">
      <dgm:prSet/>
      <dgm:spPr/>
      <dgm:t>
        <a:bodyPr/>
        <a:lstStyle/>
        <a:p>
          <a:endParaRPr lang="en-US"/>
        </a:p>
      </dgm:t>
    </dgm:pt>
    <dgm:pt modelId="{E90F806E-7804-435F-8039-AA1D0FC49744}" type="sibTrans" cxnId="{1BF9C514-A3B8-491B-9897-02DEE11343EA}">
      <dgm:prSet/>
      <dgm:spPr/>
      <dgm:t>
        <a:bodyPr/>
        <a:lstStyle/>
        <a:p>
          <a:endParaRPr lang="en-US"/>
        </a:p>
      </dgm:t>
    </dgm:pt>
    <dgm:pt modelId="{AE89C76B-DDC6-401D-9A6C-21E2D346BDD8}">
      <dgm:prSet/>
      <dgm:spPr/>
      <dgm:t>
        <a:bodyPr/>
        <a:lstStyle/>
        <a:p>
          <a:r>
            <a:rPr lang="en-US" dirty="0" smtClean="0"/>
            <a:t>Manhattan Drive Slope Failure #2</a:t>
          </a:r>
          <a:endParaRPr lang="en-US" dirty="0"/>
        </a:p>
      </dgm:t>
    </dgm:pt>
    <dgm:pt modelId="{D6E68C05-66E8-4B43-8550-F5853CA485A2}" type="parTrans" cxnId="{48D5871C-A2E2-427A-A08B-CE8687738B68}">
      <dgm:prSet/>
      <dgm:spPr/>
      <dgm:t>
        <a:bodyPr/>
        <a:lstStyle/>
        <a:p>
          <a:endParaRPr lang="en-US"/>
        </a:p>
      </dgm:t>
    </dgm:pt>
    <dgm:pt modelId="{75C5C424-B2FB-43FF-AA29-14F15254CF40}" type="sibTrans" cxnId="{48D5871C-A2E2-427A-A08B-CE8687738B68}">
      <dgm:prSet/>
      <dgm:spPr/>
      <dgm:t>
        <a:bodyPr/>
        <a:lstStyle/>
        <a:p>
          <a:endParaRPr lang="en-US"/>
        </a:p>
      </dgm:t>
    </dgm:pt>
    <dgm:pt modelId="{2A4B0E8F-2D64-4DB9-8D0A-1E0111F8C130}">
      <dgm:prSet/>
      <dgm:spPr/>
      <dgm:t>
        <a:bodyPr/>
        <a:lstStyle/>
        <a:p>
          <a:r>
            <a:rPr lang="en-US" dirty="0" smtClean="0"/>
            <a:t>Waterfront Access North</a:t>
          </a:r>
          <a:endParaRPr lang="en-US" dirty="0"/>
        </a:p>
      </dgm:t>
    </dgm:pt>
    <dgm:pt modelId="{E9946C2B-5775-4DE9-8C2E-5E178E1DB71C}" type="parTrans" cxnId="{C2A1422F-C837-4EA2-AF45-85484E4AA26A}">
      <dgm:prSet/>
      <dgm:spPr/>
      <dgm:t>
        <a:bodyPr/>
        <a:lstStyle/>
        <a:p>
          <a:endParaRPr lang="en-US"/>
        </a:p>
      </dgm:t>
    </dgm:pt>
    <dgm:pt modelId="{FA015AB5-3E5A-488E-8108-A4162E3C410E}" type="sibTrans" cxnId="{C2A1422F-C837-4EA2-AF45-85484E4AA26A}">
      <dgm:prSet/>
      <dgm:spPr/>
      <dgm:t>
        <a:bodyPr/>
        <a:lstStyle/>
        <a:p>
          <a:endParaRPr lang="en-US"/>
        </a:p>
      </dgm:t>
    </dgm:pt>
    <dgm:pt modelId="{CD64FEEB-4F74-4F64-9A05-26C7216BD318}">
      <dgm:prSet/>
      <dgm:spPr/>
      <dgm:t>
        <a:bodyPr/>
        <a:lstStyle/>
        <a:p>
          <a:r>
            <a:rPr lang="en-US" dirty="0" smtClean="0"/>
            <a:t>Park Road Paving</a:t>
          </a:r>
          <a:endParaRPr lang="en-US" dirty="0"/>
        </a:p>
      </dgm:t>
    </dgm:pt>
    <dgm:pt modelId="{DDAEB90D-B30E-4C6C-AD5D-1DEB99DD1728}" type="parTrans" cxnId="{2693B252-3EBA-46F9-B579-39A5ABBC6343}">
      <dgm:prSet/>
      <dgm:spPr/>
      <dgm:t>
        <a:bodyPr/>
        <a:lstStyle/>
        <a:p>
          <a:endParaRPr lang="en-US"/>
        </a:p>
      </dgm:t>
    </dgm:pt>
    <dgm:pt modelId="{302E5D77-AA68-468A-ABF5-A43DECD5D1B4}" type="sibTrans" cxnId="{2693B252-3EBA-46F9-B579-39A5ABBC6343}">
      <dgm:prSet/>
      <dgm:spPr/>
      <dgm:t>
        <a:bodyPr/>
        <a:lstStyle/>
        <a:p>
          <a:endParaRPr lang="en-US"/>
        </a:p>
      </dgm:t>
    </dgm:pt>
    <dgm:pt modelId="{72232AA1-1FA7-498C-8C9F-5C7E78F696A3}">
      <dgm:prSet/>
      <dgm:spPr/>
      <dgm:t>
        <a:bodyPr/>
        <a:lstStyle/>
        <a:p>
          <a:r>
            <a:rPr lang="en-US" dirty="0" smtClean="0"/>
            <a:t>Bridge Repairs</a:t>
          </a:r>
          <a:endParaRPr lang="en-US" dirty="0"/>
        </a:p>
      </dgm:t>
    </dgm:pt>
    <dgm:pt modelId="{7B7541E7-C85D-4640-8B2E-AF16319CE807}" type="parTrans" cxnId="{9F9F0F65-A59F-428A-AB53-A52725BEF8AA}">
      <dgm:prSet/>
      <dgm:spPr/>
      <dgm:t>
        <a:bodyPr/>
        <a:lstStyle/>
        <a:p>
          <a:endParaRPr lang="en-US"/>
        </a:p>
      </dgm:t>
    </dgm:pt>
    <dgm:pt modelId="{719FD635-6F8A-4AA7-BABC-616003E03642}" type="sibTrans" cxnId="{9F9F0F65-A59F-428A-AB53-A52725BEF8AA}">
      <dgm:prSet/>
      <dgm:spPr/>
      <dgm:t>
        <a:bodyPr/>
        <a:lstStyle/>
        <a:p>
          <a:endParaRPr lang="en-US"/>
        </a:p>
      </dgm:t>
    </dgm:pt>
    <dgm:pt modelId="{E52400BA-395E-4943-9CA4-C8C999F3BD78}">
      <dgm:prSet/>
      <dgm:spPr/>
      <dgm:t>
        <a:bodyPr/>
        <a:lstStyle/>
        <a:p>
          <a:r>
            <a:rPr lang="en-US" dirty="0" smtClean="0"/>
            <a:t>Preventive Maintenance Streets</a:t>
          </a:r>
          <a:endParaRPr lang="en-US" dirty="0"/>
        </a:p>
      </dgm:t>
    </dgm:pt>
    <dgm:pt modelId="{6E926852-F783-49D5-8069-8B4BD7260EA1}" type="parTrans" cxnId="{B4926532-1339-49AA-8225-BAB466D635F7}">
      <dgm:prSet/>
      <dgm:spPr/>
      <dgm:t>
        <a:bodyPr/>
        <a:lstStyle/>
        <a:p>
          <a:endParaRPr lang="en-US"/>
        </a:p>
      </dgm:t>
    </dgm:pt>
    <dgm:pt modelId="{86527699-27B0-4A44-AB10-A51F444CAFF6}" type="sibTrans" cxnId="{B4926532-1339-49AA-8225-BAB466D635F7}">
      <dgm:prSet/>
      <dgm:spPr/>
      <dgm:t>
        <a:bodyPr/>
        <a:lstStyle/>
        <a:p>
          <a:endParaRPr lang="en-US"/>
        </a:p>
      </dgm:t>
    </dgm:pt>
    <dgm:pt modelId="{95333D57-7424-4FD6-9BFA-D67DE692233F}">
      <dgm:prSet/>
      <dgm:spPr/>
      <dgm:t>
        <a:bodyPr/>
        <a:lstStyle/>
        <a:p>
          <a:r>
            <a:rPr lang="en-US" dirty="0" smtClean="0"/>
            <a:t>Bike Pedestrian Scoping </a:t>
          </a:r>
          <a:endParaRPr lang="en-US" dirty="0"/>
        </a:p>
      </dgm:t>
    </dgm:pt>
    <dgm:pt modelId="{43DD918A-0AA3-4A4C-9C71-BCF05D18AFB9}" type="parTrans" cxnId="{265BF637-DB67-43D3-9C9F-041950273491}">
      <dgm:prSet/>
      <dgm:spPr/>
      <dgm:t>
        <a:bodyPr/>
        <a:lstStyle/>
        <a:p>
          <a:endParaRPr lang="en-US"/>
        </a:p>
      </dgm:t>
    </dgm:pt>
    <dgm:pt modelId="{423E293E-6C63-4981-A14C-22A5AFED0FF6}" type="sibTrans" cxnId="{265BF637-DB67-43D3-9C9F-041950273491}">
      <dgm:prSet/>
      <dgm:spPr/>
      <dgm:t>
        <a:bodyPr/>
        <a:lstStyle/>
        <a:p>
          <a:endParaRPr lang="en-US"/>
        </a:p>
      </dgm:t>
    </dgm:pt>
    <dgm:pt modelId="{32A0A62E-98C5-4698-A0AE-2C0C5615C52E}">
      <dgm:prSet/>
      <dgm:spPr/>
      <dgm:t>
        <a:bodyPr/>
        <a:lstStyle/>
        <a:p>
          <a:r>
            <a:rPr lang="en-US" dirty="0" err="1" smtClean="0"/>
            <a:t>Wayfinding</a:t>
          </a:r>
          <a:endParaRPr lang="en-US" dirty="0"/>
        </a:p>
      </dgm:t>
    </dgm:pt>
    <dgm:pt modelId="{47396714-A42C-49F8-BC8D-8A04F249190E}" type="parTrans" cxnId="{D043F0F7-A449-451C-A3F3-572E977E3567}">
      <dgm:prSet/>
      <dgm:spPr/>
      <dgm:t>
        <a:bodyPr/>
        <a:lstStyle/>
        <a:p>
          <a:endParaRPr lang="en-US"/>
        </a:p>
      </dgm:t>
    </dgm:pt>
    <dgm:pt modelId="{25B23AC4-2C92-4758-AB7B-D32D9C4868D1}" type="sibTrans" cxnId="{D043F0F7-A449-451C-A3F3-572E977E3567}">
      <dgm:prSet/>
      <dgm:spPr/>
      <dgm:t>
        <a:bodyPr/>
        <a:lstStyle/>
        <a:p>
          <a:endParaRPr lang="en-US"/>
        </a:p>
      </dgm:t>
    </dgm:pt>
    <dgm:pt modelId="{3F5369BB-DECF-4E39-87E6-CF0DEB8058C8}">
      <dgm:prSet custT="1"/>
      <dgm:spPr/>
      <dgm:t>
        <a:bodyPr/>
        <a:lstStyle/>
        <a:p>
          <a:r>
            <a:rPr lang="en-US" sz="800" dirty="0" smtClean="0"/>
            <a:t>Lakeside </a:t>
          </a:r>
          <a:r>
            <a:rPr lang="en-US" sz="800" baseline="0" dirty="0" smtClean="0"/>
            <a:t>– Pine Signalization</a:t>
          </a:r>
          <a:endParaRPr lang="en-US" sz="800" baseline="0" dirty="0"/>
        </a:p>
      </dgm:t>
    </dgm:pt>
    <dgm:pt modelId="{8149A64C-2A88-4790-B177-4C39114A11FE}" type="parTrans" cxnId="{34750C90-8622-452D-8F67-1B1A49158211}">
      <dgm:prSet/>
      <dgm:spPr/>
      <dgm:t>
        <a:bodyPr/>
        <a:lstStyle/>
        <a:p>
          <a:endParaRPr lang="en-US"/>
        </a:p>
      </dgm:t>
    </dgm:pt>
    <dgm:pt modelId="{F1200EC6-1985-4D25-8EC6-A115A9082DAF}" type="sibTrans" cxnId="{34750C90-8622-452D-8F67-1B1A49158211}">
      <dgm:prSet/>
      <dgm:spPr/>
      <dgm:t>
        <a:bodyPr/>
        <a:lstStyle/>
        <a:p>
          <a:endParaRPr lang="en-US"/>
        </a:p>
      </dgm:t>
    </dgm:pt>
    <dgm:pt modelId="{7FC2AEB3-F60C-444B-B2EA-B03F6BA0F4AD}">
      <dgm:prSet/>
      <dgm:spPr/>
      <dgm:t>
        <a:bodyPr/>
        <a:lstStyle/>
        <a:p>
          <a:r>
            <a:rPr lang="en-US" dirty="0" smtClean="0"/>
            <a:t>Penny For Parks Projects</a:t>
          </a:r>
          <a:endParaRPr lang="en-US" dirty="0"/>
        </a:p>
      </dgm:t>
    </dgm:pt>
    <dgm:pt modelId="{30E4A1D9-A21E-4C1D-9BC2-2409A8E85870}" type="parTrans" cxnId="{AC5A7FD5-3AE9-4610-A42C-164D3B90C467}">
      <dgm:prSet/>
      <dgm:spPr/>
      <dgm:t>
        <a:bodyPr/>
        <a:lstStyle/>
        <a:p>
          <a:endParaRPr lang="en-US"/>
        </a:p>
      </dgm:t>
    </dgm:pt>
    <dgm:pt modelId="{6B8A3047-87B3-4866-A791-BD722A658D1B}" type="sibTrans" cxnId="{AC5A7FD5-3AE9-4610-A42C-164D3B90C467}">
      <dgm:prSet/>
      <dgm:spPr/>
      <dgm:t>
        <a:bodyPr/>
        <a:lstStyle/>
        <a:p>
          <a:endParaRPr lang="en-US"/>
        </a:p>
      </dgm:t>
    </dgm:pt>
    <dgm:pt modelId="{7F4A7774-BF16-4986-B15F-34A47BB99504}">
      <dgm:prSet/>
      <dgm:spPr/>
      <dgm:t>
        <a:bodyPr/>
        <a:lstStyle/>
        <a:p>
          <a:r>
            <a:rPr lang="en-US" dirty="0" smtClean="0"/>
            <a:t>Impact Fee Projects</a:t>
          </a:r>
          <a:endParaRPr lang="en-US" dirty="0"/>
        </a:p>
      </dgm:t>
    </dgm:pt>
    <dgm:pt modelId="{93B081A9-1D0A-4D34-9749-1701324CC9A3}" type="parTrans" cxnId="{5318D7A9-B955-4067-83B6-3ACD2233B319}">
      <dgm:prSet/>
      <dgm:spPr/>
      <dgm:t>
        <a:bodyPr/>
        <a:lstStyle/>
        <a:p>
          <a:endParaRPr lang="en-US"/>
        </a:p>
      </dgm:t>
    </dgm:pt>
    <dgm:pt modelId="{D058A857-BE4F-495C-ACF7-41672481B7AA}" type="sibTrans" cxnId="{5318D7A9-B955-4067-83B6-3ACD2233B319}">
      <dgm:prSet/>
      <dgm:spPr/>
      <dgm:t>
        <a:bodyPr/>
        <a:lstStyle/>
        <a:p>
          <a:endParaRPr lang="en-US"/>
        </a:p>
      </dgm:t>
    </dgm:pt>
    <dgm:pt modelId="{90F790D7-330A-4287-9BE0-221A5D6041CD}">
      <dgm:prSet/>
      <dgm:spPr/>
      <dgm:t>
        <a:bodyPr/>
        <a:lstStyle/>
        <a:p>
          <a:r>
            <a:rPr lang="en-US" dirty="0" smtClean="0"/>
            <a:t>Bike Path Rehabilitation</a:t>
          </a:r>
          <a:endParaRPr lang="en-US" dirty="0"/>
        </a:p>
      </dgm:t>
    </dgm:pt>
    <dgm:pt modelId="{58EF29CA-7E1B-47C4-8AF1-726FB8CDA953}" type="parTrans" cxnId="{DFA76748-7A87-4AAA-B466-155484C15167}">
      <dgm:prSet/>
      <dgm:spPr/>
      <dgm:t>
        <a:bodyPr/>
        <a:lstStyle/>
        <a:p>
          <a:endParaRPr lang="en-US"/>
        </a:p>
      </dgm:t>
    </dgm:pt>
    <dgm:pt modelId="{21E4F5AD-7CFA-4653-9AC3-741737A73BE4}" type="sibTrans" cxnId="{DFA76748-7A87-4AAA-B466-155484C15167}">
      <dgm:prSet/>
      <dgm:spPr/>
      <dgm:t>
        <a:bodyPr/>
        <a:lstStyle/>
        <a:p>
          <a:endParaRPr lang="en-US"/>
        </a:p>
      </dgm:t>
    </dgm:pt>
    <dgm:pt modelId="{B497E121-47C1-41AC-A43C-BC528C1EAAA3}">
      <dgm:prSet/>
      <dgm:spPr/>
      <dgm:t>
        <a:bodyPr/>
        <a:lstStyle/>
        <a:p>
          <a:r>
            <a:rPr lang="en-US" dirty="0" smtClean="0"/>
            <a:t>North Beach Overpass Design</a:t>
          </a:r>
          <a:endParaRPr lang="en-US" dirty="0"/>
        </a:p>
      </dgm:t>
    </dgm:pt>
    <dgm:pt modelId="{68AB501C-89A0-4E3F-BC95-B95C591B567E}" type="parTrans" cxnId="{A61F0128-A854-499C-B948-9C573E842DAA}">
      <dgm:prSet/>
      <dgm:spPr/>
      <dgm:t>
        <a:bodyPr/>
        <a:lstStyle/>
        <a:p>
          <a:endParaRPr lang="en-US"/>
        </a:p>
      </dgm:t>
    </dgm:pt>
    <dgm:pt modelId="{321F58AB-B57C-4BC9-82E9-C85A904E7DB8}" type="sibTrans" cxnId="{A61F0128-A854-499C-B948-9C573E842DAA}">
      <dgm:prSet/>
      <dgm:spPr/>
      <dgm:t>
        <a:bodyPr/>
        <a:lstStyle/>
        <a:p>
          <a:endParaRPr lang="en-US"/>
        </a:p>
      </dgm:t>
    </dgm:pt>
    <dgm:pt modelId="{3CA60E0D-1BC2-4B03-93E5-1C4EFDB9CC7C}">
      <dgm:prSet/>
      <dgm:spPr/>
      <dgm:t>
        <a:bodyPr/>
        <a:lstStyle/>
        <a:p>
          <a:r>
            <a:rPr lang="en-US" dirty="0" smtClean="0"/>
            <a:t>City Hall Park Fountain Repair</a:t>
          </a:r>
          <a:endParaRPr lang="en-US" dirty="0"/>
        </a:p>
      </dgm:t>
    </dgm:pt>
    <dgm:pt modelId="{2F9D3367-B875-431E-BD0E-E48D91944CBB}" type="parTrans" cxnId="{B851E6D3-184A-4EFA-B5AF-AFEAC17030FC}">
      <dgm:prSet/>
      <dgm:spPr/>
      <dgm:t>
        <a:bodyPr/>
        <a:lstStyle/>
        <a:p>
          <a:endParaRPr lang="en-US"/>
        </a:p>
      </dgm:t>
    </dgm:pt>
    <dgm:pt modelId="{F4A4A6A7-BBA1-4BF7-B513-92D746088169}" type="sibTrans" cxnId="{B851E6D3-184A-4EFA-B5AF-AFEAC17030FC}">
      <dgm:prSet/>
      <dgm:spPr/>
      <dgm:t>
        <a:bodyPr/>
        <a:lstStyle/>
        <a:p>
          <a:endParaRPr lang="en-US"/>
        </a:p>
      </dgm:t>
    </dgm:pt>
    <dgm:pt modelId="{54452AE5-FB33-44E2-A655-DCA09711356D}">
      <dgm:prSet/>
      <dgm:spPr/>
      <dgm:t>
        <a:bodyPr/>
        <a:lstStyle/>
        <a:p>
          <a:r>
            <a:rPr lang="en-US" dirty="0" smtClean="0"/>
            <a:t>Projects from Grants &amp; Donations</a:t>
          </a:r>
          <a:endParaRPr lang="en-US" dirty="0"/>
        </a:p>
      </dgm:t>
    </dgm:pt>
    <dgm:pt modelId="{418ABD73-EE95-44D8-B390-96F28F4FAF0F}" type="parTrans" cxnId="{413B553C-9202-4AFE-B3B2-708F042481B6}">
      <dgm:prSet/>
      <dgm:spPr/>
      <dgm:t>
        <a:bodyPr/>
        <a:lstStyle/>
        <a:p>
          <a:endParaRPr lang="en-US"/>
        </a:p>
      </dgm:t>
    </dgm:pt>
    <dgm:pt modelId="{CA6973B6-02FD-4948-BD65-E0406941F1F3}" type="sibTrans" cxnId="{413B553C-9202-4AFE-B3B2-708F042481B6}">
      <dgm:prSet/>
      <dgm:spPr/>
      <dgm:t>
        <a:bodyPr/>
        <a:lstStyle/>
        <a:p>
          <a:endParaRPr lang="en-US"/>
        </a:p>
      </dgm:t>
    </dgm:pt>
    <dgm:pt modelId="{FEBA88B4-19DF-4E6F-8ECB-8FCA4035C8AE}">
      <dgm:prSet/>
      <dgm:spPr/>
      <dgm:t>
        <a:bodyPr/>
        <a:lstStyle/>
        <a:p>
          <a:r>
            <a:rPr lang="en-US" dirty="0" smtClean="0"/>
            <a:t>IT Projects</a:t>
          </a:r>
          <a:endParaRPr lang="en-US" dirty="0"/>
        </a:p>
      </dgm:t>
    </dgm:pt>
    <dgm:pt modelId="{7A55D8A4-5342-418F-93C9-C9089518DBE0}" type="parTrans" cxnId="{F5E7FA5C-7976-4123-AEA9-8560E37EEEC0}">
      <dgm:prSet/>
      <dgm:spPr/>
      <dgm:t>
        <a:bodyPr/>
        <a:lstStyle/>
        <a:p>
          <a:endParaRPr lang="en-US"/>
        </a:p>
      </dgm:t>
    </dgm:pt>
    <dgm:pt modelId="{9C37A5E4-C9A6-43AA-9276-EE1B203B23AC}" type="sibTrans" cxnId="{F5E7FA5C-7976-4123-AEA9-8560E37EEEC0}">
      <dgm:prSet/>
      <dgm:spPr/>
      <dgm:t>
        <a:bodyPr/>
        <a:lstStyle/>
        <a:p>
          <a:endParaRPr lang="en-US"/>
        </a:p>
      </dgm:t>
    </dgm:pt>
    <dgm:pt modelId="{F8CCC12C-943D-462D-B41A-35ADACB1447E}">
      <dgm:prSet/>
      <dgm:spPr/>
      <dgm:t>
        <a:bodyPr/>
        <a:lstStyle/>
        <a:p>
          <a:r>
            <a:rPr lang="en-US" dirty="0" smtClean="0"/>
            <a:t>New Projects</a:t>
          </a:r>
          <a:endParaRPr lang="en-US" dirty="0"/>
        </a:p>
      </dgm:t>
    </dgm:pt>
    <dgm:pt modelId="{285CECC1-7B07-4811-B0E6-D7B8806AE4D2}" type="parTrans" cxnId="{6FD1E2A3-2450-4723-9129-ECDA22DEF05A}">
      <dgm:prSet/>
      <dgm:spPr/>
      <dgm:t>
        <a:bodyPr/>
        <a:lstStyle/>
        <a:p>
          <a:endParaRPr lang="en-US"/>
        </a:p>
      </dgm:t>
    </dgm:pt>
    <dgm:pt modelId="{679A6279-0C81-45B5-99CD-E07890A3172B}" type="sibTrans" cxnId="{6FD1E2A3-2450-4723-9129-ECDA22DEF05A}">
      <dgm:prSet/>
      <dgm:spPr/>
      <dgm:t>
        <a:bodyPr/>
        <a:lstStyle/>
        <a:p>
          <a:endParaRPr lang="en-US"/>
        </a:p>
      </dgm:t>
    </dgm:pt>
    <dgm:pt modelId="{997A64AF-7BAC-41BC-9BA3-632DEA416254}">
      <dgm:prSet/>
      <dgm:spPr/>
      <dgm:t>
        <a:bodyPr/>
        <a:lstStyle/>
        <a:p>
          <a:r>
            <a:rPr lang="en-US" dirty="0" smtClean="0"/>
            <a:t>Contingency</a:t>
          </a:r>
          <a:endParaRPr lang="en-US" dirty="0"/>
        </a:p>
      </dgm:t>
    </dgm:pt>
    <dgm:pt modelId="{E9693BE7-44EB-40EF-8252-CF3221BE5BA8}" type="parTrans" cxnId="{B1FABE75-4463-430D-9AEC-6CBC364A3806}">
      <dgm:prSet/>
      <dgm:spPr/>
      <dgm:t>
        <a:bodyPr/>
        <a:lstStyle/>
        <a:p>
          <a:endParaRPr lang="en-US"/>
        </a:p>
      </dgm:t>
    </dgm:pt>
    <dgm:pt modelId="{444816D0-90CA-42F6-A4CF-C5DA9FF82F13}" type="sibTrans" cxnId="{B1FABE75-4463-430D-9AEC-6CBC364A3806}">
      <dgm:prSet/>
      <dgm:spPr/>
      <dgm:t>
        <a:bodyPr/>
        <a:lstStyle/>
        <a:p>
          <a:endParaRPr lang="en-US"/>
        </a:p>
      </dgm:t>
    </dgm:pt>
    <dgm:pt modelId="{E9A473A6-8715-4C6E-9414-AA6FE4AA6FD1}">
      <dgm:prSet/>
      <dgm:spPr/>
      <dgm:t>
        <a:bodyPr/>
        <a:lstStyle/>
        <a:p>
          <a:r>
            <a:rPr lang="en-US" dirty="0" smtClean="0"/>
            <a:t>Copier Leases</a:t>
          </a:r>
          <a:endParaRPr lang="en-US" dirty="0"/>
        </a:p>
      </dgm:t>
    </dgm:pt>
    <dgm:pt modelId="{7A7E3D94-DACB-43F4-AE27-E6FBA57A6384}" type="parTrans" cxnId="{81CF20F5-4097-472C-8057-BD6507D4562B}">
      <dgm:prSet/>
      <dgm:spPr/>
      <dgm:t>
        <a:bodyPr/>
        <a:lstStyle/>
        <a:p>
          <a:endParaRPr lang="en-US"/>
        </a:p>
      </dgm:t>
    </dgm:pt>
    <dgm:pt modelId="{FB337B2D-46BB-42F9-B25A-7C97D35F532C}" type="sibTrans" cxnId="{81CF20F5-4097-472C-8057-BD6507D4562B}">
      <dgm:prSet/>
      <dgm:spPr/>
      <dgm:t>
        <a:bodyPr/>
        <a:lstStyle/>
        <a:p>
          <a:endParaRPr lang="en-US"/>
        </a:p>
      </dgm:t>
    </dgm:pt>
    <dgm:pt modelId="{298C90B9-B83C-4D93-88C4-B912A8447BC0}">
      <dgm:prSet/>
      <dgm:spPr/>
      <dgm:t>
        <a:bodyPr/>
        <a:lstStyle/>
        <a:p>
          <a:r>
            <a:rPr lang="en-US" dirty="0" smtClean="0"/>
            <a:t>Engineering</a:t>
          </a:r>
          <a:endParaRPr lang="en-US" dirty="0"/>
        </a:p>
      </dgm:t>
    </dgm:pt>
    <dgm:pt modelId="{B902A97B-F996-4657-95F3-B81E6FB3BEB9}" type="parTrans" cxnId="{7E357CE0-D1F8-4BB9-A362-EA44404E11B1}">
      <dgm:prSet/>
      <dgm:spPr/>
      <dgm:t>
        <a:bodyPr/>
        <a:lstStyle/>
        <a:p>
          <a:endParaRPr lang="en-US"/>
        </a:p>
      </dgm:t>
    </dgm:pt>
    <dgm:pt modelId="{8DA02C36-D5E6-41BE-A4AB-B5AB1773A891}" type="sibTrans" cxnId="{7E357CE0-D1F8-4BB9-A362-EA44404E11B1}">
      <dgm:prSet/>
      <dgm:spPr/>
      <dgm:t>
        <a:bodyPr/>
        <a:lstStyle/>
        <a:p>
          <a:endParaRPr lang="en-US"/>
        </a:p>
      </dgm:t>
    </dgm:pt>
    <dgm:pt modelId="{CBF2A51B-E3D3-4690-ADBE-468A9CF9B189}">
      <dgm:prSet/>
      <dgm:spPr/>
      <dgm:t>
        <a:bodyPr/>
        <a:lstStyle/>
        <a:p>
          <a:r>
            <a:rPr lang="en-US" dirty="0" smtClean="0"/>
            <a:t>Project Management</a:t>
          </a:r>
          <a:endParaRPr lang="en-US" dirty="0"/>
        </a:p>
      </dgm:t>
    </dgm:pt>
    <dgm:pt modelId="{BE6005DB-CB6E-4FAB-A7F1-78638CDEE986}" type="parTrans" cxnId="{A5FC583A-C09C-451A-B68D-77C5BF051780}">
      <dgm:prSet/>
      <dgm:spPr/>
      <dgm:t>
        <a:bodyPr/>
        <a:lstStyle/>
        <a:p>
          <a:endParaRPr lang="en-US"/>
        </a:p>
      </dgm:t>
    </dgm:pt>
    <dgm:pt modelId="{DCEA6CBA-F904-4FBD-8B94-530F1B9D5533}" type="sibTrans" cxnId="{A5FC583A-C09C-451A-B68D-77C5BF051780}">
      <dgm:prSet/>
      <dgm:spPr/>
      <dgm:t>
        <a:bodyPr/>
        <a:lstStyle/>
        <a:p>
          <a:endParaRPr lang="en-US"/>
        </a:p>
      </dgm:t>
    </dgm:pt>
    <dgm:pt modelId="{F65A013E-A7BE-469E-A627-2ACF9F54D560}">
      <dgm:prSet/>
      <dgm:spPr/>
      <dgm:t>
        <a:bodyPr/>
        <a:lstStyle/>
        <a:p>
          <a:r>
            <a:rPr lang="en-US" dirty="0" smtClean="0"/>
            <a:t>New Sidewalks</a:t>
          </a:r>
          <a:endParaRPr lang="en-US" dirty="0"/>
        </a:p>
      </dgm:t>
    </dgm:pt>
    <dgm:pt modelId="{3BDB3D17-5AFB-40F3-9F8F-57FB53872323}" type="parTrans" cxnId="{FBF25E0F-2AA6-4D32-AF12-109CFF40FD60}">
      <dgm:prSet/>
      <dgm:spPr/>
      <dgm:t>
        <a:bodyPr/>
        <a:lstStyle/>
        <a:p>
          <a:endParaRPr lang="en-US"/>
        </a:p>
      </dgm:t>
    </dgm:pt>
    <dgm:pt modelId="{AAF1FE83-2AFE-426F-A40B-13FEE32E521F}" type="sibTrans" cxnId="{FBF25E0F-2AA6-4D32-AF12-109CFF40FD60}">
      <dgm:prSet/>
      <dgm:spPr/>
      <dgm:t>
        <a:bodyPr/>
        <a:lstStyle/>
        <a:p>
          <a:endParaRPr lang="en-US"/>
        </a:p>
      </dgm:t>
    </dgm:pt>
    <dgm:pt modelId="{154BD447-291F-4B05-8542-891135FD001B}">
      <dgm:prSet/>
      <dgm:spPr/>
      <dgm:t>
        <a:bodyPr/>
        <a:lstStyle/>
        <a:p>
          <a:r>
            <a:rPr lang="en-US" dirty="0" smtClean="0"/>
            <a:t>City Hall Park</a:t>
          </a:r>
          <a:endParaRPr lang="en-US" dirty="0"/>
        </a:p>
      </dgm:t>
    </dgm:pt>
    <dgm:pt modelId="{2C37C3C1-C6BA-4DDE-8D37-87A5D1C267D4}" type="parTrans" cxnId="{6AD0B7D9-2A05-4CF9-9A21-0770752A583A}">
      <dgm:prSet/>
      <dgm:spPr/>
      <dgm:t>
        <a:bodyPr/>
        <a:lstStyle/>
        <a:p>
          <a:endParaRPr lang="en-US"/>
        </a:p>
      </dgm:t>
    </dgm:pt>
    <dgm:pt modelId="{4C057E40-5761-491B-8992-656062886213}" type="sibTrans" cxnId="{6AD0B7D9-2A05-4CF9-9A21-0770752A583A}">
      <dgm:prSet/>
      <dgm:spPr/>
      <dgm:t>
        <a:bodyPr/>
        <a:lstStyle/>
        <a:p>
          <a:endParaRPr lang="en-US"/>
        </a:p>
      </dgm:t>
    </dgm:pt>
    <dgm:pt modelId="{CE4ADCC3-A604-426F-A44B-B554A0298D18}">
      <dgm:prSet/>
      <dgm:spPr/>
      <dgm:t>
        <a:bodyPr/>
        <a:lstStyle/>
        <a:p>
          <a:r>
            <a:rPr lang="en-US" dirty="0" smtClean="0"/>
            <a:t>Parks Improvements</a:t>
          </a:r>
          <a:endParaRPr lang="en-US" dirty="0"/>
        </a:p>
      </dgm:t>
    </dgm:pt>
    <dgm:pt modelId="{8583BEA1-C7B1-4E9F-B684-B8C82D5D4057}" type="parTrans" cxnId="{46E0DDA6-40F7-4053-A0E0-A1E574A4CBDF}">
      <dgm:prSet/>
      <dgm:spPr/>
      <dgm:t>
        <a:bodyPr/>
        <a:lstStyle/>
        <a:p>
          <a:endParaRPr lang="en-US"/>
        </a:p>
      </dgm:t>
    </dgm:pt>
    <dgm:pt modelId="{20BD888C-14B0-4AD6-9224-14860DDE409D}" type="sibTrans" cxnId="{46E0DDA6-40F7-4053-A0E0-A1E574A4CBDF}">
      <dgm:prSet/>
      <dgm:spPr/>
      <dgm:t>
        <a:bodyPr/>
        <a:lstStyle/>
        <a:p>
          <a:endParaRPr lang="en-US"/>
        </a:p>
      </dgm:t>
    </dgm:pt>
    <dgm:pt modelId="{928AB40E-2283-4E69-86CE-A059CBDF6F7E}">
      <dgm:prSet/>
      <dgm:spPr/>
      <dgm:t>
        <a:bodyPr/>
        <a:lstStyle/>
        <a:p>
          <a:r>
            <a:rPr lang="en-US" dirty="0" smtClean="0"/>
            <a:t>Land Purchase</a:t>
          </a:r>
          <a:endParaRPr lang="en-US" dirty="0"/>
        </a:p>
      </dgm:t>
    </dgm:pt>
    <dgm:pt modelId="{2768A45B-A890-448F-A86D-F35A4B881035}" type="parTrans" cxnId="{7C17AFD2-E645-43A2-92E9-B0B6A0BC6500}">
      <dgm:prSet/>
      <dgm:spPr/>
      <dgm:t>
        <a:bodyPr/>
        <a:lstStyle/>
        <a:p>
          <a:endParaRPr lang="en-US"/>
        </a:p>
      </dgm:t>
    </dgm:pt>
    <dgm:pt modelId="{F35DC305-677A-4A87-92AE-3E8FA3991931}" type="sibTrans" cxnId="{7C17AFD2-E645-43A2-92E9-B0B6A0BC6500}">
      <dgm:prSet/>
      <dgm:spPr/>
      <dgm:t>
        <a:bodyPr/>
        <a:lstStyle/>
        <a:p>
          <a:endParaRPr lang="en-US"/>
        </a:p>
      </dgm:t>
    </dgm:pt>
    <dgm:pt modelId="{670EACF6-DF0E-43EE-9510-B18118D18979}">
      <dgm:prSet/>
      <dgm:spPr/>
      <dgm:t>
        <a:bodyPr/>
        <a:lstStyle/>
        <a:p>
          <a:r>
            <a:rPr lang="en-US" dirty="0" smtClean="0"/>
            <a:t>BCA reinvestment</a:t>
          </a:r>
          <a:endParaRPr lang="en-US" dirty="0"/>
        </a:p>
      </dgm:t>
    </dgm:pt>
    <dgm:pt modelId="{5548CDA7-04F4-442D-97A8-A7AC7CF89B1C}" type="parTrans" cxnId="{67422DE5-FA72-439B-ABED-5D687D807992}">
      <dgm:prSet/>
      <dgm:spPr/>
      <dgm:t>
        <a:bodyPr/>
        <a:lstStyle/>
        <a:p>
          <a:endParaRPr lang="en-US"/>
        </a:p>
      </dgm:t>
    </dgm:pt>
    <dgm:pt modelId="{250282DD-F004-47F6-B502-8438908E8B2E}" type="sibTrans" cxnId="{67422DE5-FA72-439B-ABED-5D687D807992}">
      <dgm:prSet/>
      <dgm:spPr/>
      <dgm:t>
        <a:bodyPr/>
        <a:lstStyle/>
        <a:p>
          <a:endParaRPr lang="en-US"/>
        </a:p>
      </dgm:t>
    </dgm:pt>
    <dgm:pt modelId="{AA67B312-EE7D-46D8-BC4A-B62C75289C73}">
      <dgm:prSet/>
      <dgm:spPr/>
      <dgm:t>
        <a:bodyPr/>
        <a:lstStyle/>
        <a:p>
          <a:r>
            <a:rPr lang="en-US" dirty="0" smtClean="0"/>
            <a:t>Fire Department Growth</a:t>
          </a:r>
          <a:endParaRPr lang="en-US" dirty="0"/>
        </a:p>
      </dgm:t>
    </dgm:pt>
    <dgm:pt modelId="{B56584F4-4268-49DB-92C8-CB08FB432966}" type="parTrans" cxnId="{151B95E3-D4D9-4D2C-82A4-AEC9BA69D977}">
      <dgm:prSet/>
      <dgm:spPr/>
      <dgm:t>
        <a:bodyPr/>
        <a:lstStyle/>
        <a:p>
          <a:endParaRPr lang="en-US"/>
        </a:p>
      </dgm:t>
    </dgm:pt>
    <dgm:pt modelId="{80D8B91F-70F6-47D0-BE77-E2DDD7FD9C98}" type="sibTrans" cxnId="{151B95E3-D4D9-4D2C-82A4-AEC9BA69D977}">
      <dgm:prSet/>
      <dgm:spPr/>
      <dgm:t>
        <a:bodyPr/>
        <a:lstStyle/>
        <a:p>
          <a:endParaRPr lang="en-US"/>
        </a:p>
      </dgm:t>
    </dgm:pt>
    <dgm:pt modelId="{01F3B4C7-B65A-44E3-B70C-40AD4BDE04E1}">
      <dgm:prSet/>
      <dgm:spPr/>
      <dgm:t>
        <a:bodyPr/>
        <a:lstStyle/>
        <a:p>
          <a:r>
            <a:rPr lang="en-US" dirty="0" smtClean="0"/>
            <a:t>Police Department Growth</a:t>
          </a:r>
          <a:endParaRPr lang="en-US" dirty="0"/>
        </a:p>
      </dgm:t>
    </dgm:pt>
    <dgm:pt modelId="{293293CA-9D36-4A99-B701-0E8DEC0FB8B6}" type="parTrans" cxnId="{E9DBC490-34E0-452C-926F-424D3A45F1ED}">
      <dgm:prSet/>
      <dgm:spPr/>
      <dgm:t>
        <a:bodyPr/>
        <a:lstStyle/>
        <a:p>
          <a:endParaRPr lang="en-US"/>
        </a:p>
      </dgm:t>
    </dgm:pt>
    <dgm:pt modelId="{1BDD843B-6CE4-49E8-9A24-7628FC61AE12}" type="sibTrans" cxnId="{E9DBC490-34E0-452C-926F-424D3A45F1ED}">
      <dgm:prSet/>
      <dgm:spPr/>
      <dgm:t>
        <a:bodyPr/>
        <a:lstStyle/>
        <a:p>
          <a:endParaRPr lang="en-US"/>
        </a:p>
      </dgm:t>
    </dgm:pt>
    <dgm:pt modelId="{88FE6DDA-6936-4D63-9793-C2CCAC9D8AA1}">
      <dgm:prSet/>
      <dgm:spPr/>
      <dgm:t>
        <a:bodyPr/>
        <a:lstStyle/>
        <a:p>
          <a:r>
            <a:rPr lang="en-US" dirty="0" smtClean="0"/>
            <a:t>Facilities Growth</a:t>
          </a:r>
          <a:endParaRPr lang="en-US" dirty="0"/>
        </a:p>
      </dgm:t>
    </dgm:pt>
    <dgm:pt modelId="{71828162-3401-4629-A40D-233AD927B289}" type="parTrans" cxnId="{358537F1-7C20-4C26-B9F3-57E5D52C88A5}">
      <dgm:prSet/>
      <dgm:spPr/>
      <dgm:t>
        <a:bodyPr/>
        <a:lstStyle/>
        <a:p>
          <a:endParaRPr lang="en-US"/>
        </a:p>
      </dgm:t>
    </dgm:pt>
    <dgm:pt modelId="{94F68B65-0EBD-4106-9F06-3BB080BC695A}" type="sibTrans" cxnId="{358537F1-7C20-4C26-B9F3-57E5D52C88A5}">
      <dgm:prSet/>
      <dgm:spPr/>
      <dgm:t>
        <a:bodyPr/>
        <a:lstStyle/>
        <a:p>
          <a:endParaRPr lang="en-US"/>
        </a:p>
      </dgm:t>
    </dgm:pt>
    <dgm:pt modelId="{AA4DEA94-3D6B-4E14-8186-54F7792CFD3F}" type="pres">
      <dgm:prSet presAssocID="{54A6CB2B-5581-4799-A00F-495DA49C77DC}" presName="Name0" presStyleCnt="0">
        <dgm:presLayoutVars>
          <dgm:chPref val="1"/>
          <dgm:dir/>
          <dgm:animOne val="branch"/>
          <dgm:animLvl val="lvl"/>
          <dgm:resizeHandles/>
        </dgm:presLayoutVars>
      </dgm:prSet>
      <dgm:spPr/>
      <dgm:t>
        <a:bodyPr/>
        <a:lstStyle/>
        <a:p>
          <a:endParaRPr lang="en-US"/>
        </a:p>
      </dgm:t>
    </dgm:pt>
    <dgm:pt modelId="{4851413B-DE58-4EEF-B000-A978CD15AAB3}" type="pres">
      <dgm:prSet presAssocID="{23E55D7B-850D-42C3-9004-3F7F09514EF4}" presName="vertOne" presStyleCnt="0"/>
      <dgm:spPr/>
    </dgm:pt>
    <dgm:pt modelId="{C7E94FBC-4305-4B38-AD27-76A8D2491239}" type="pres">
      <dgm:prSet presAssocID="{23E55D7B-850D-42C3-9004-3F7F09514EF4}" presName="txOne" presStyleLbl="node0" presStyleIdx="0" presStyleCnt="1">
        <dgm:presLayoutVars>
          <dgm:chPref val="3"/>
        </dgm:presLayoutVars>
      </dgm:prSet>
      <dgm:spPr/>
      <dgm:t>
        <a:bodyPr/>
        <a:lstStyle/>
        <a:p>
          <a:endParaRPr lang="en-US"/>
        </a:p>
      </dgm:t>
    </dgm:pt>
    <dgm:pt modelId="{7CBD09A8-A863-4731-9D4B-E299CF2A2C31}" type="pres">
      <dgm:prSet presAssocID="{23E55D7B-850D-42C3-9004-3F7F09514EF4}" presName="parTransOne" presStyleCnt="0"/>
      <dgm:spPr/>
    </dgm:pt>
    <dgm:pt modelId="{2E1011E2-794D-4C1A-8479-EBF204AD6C7D}" type="pres">
      <dgm:prSet presAssocID="{23E55D7B-850D-42C3-9004-3F7F09514EF4}" presName="horzOne" presStyleCnt="0"/>
      <dgm:spPr/>
    </dgm:pt>
    <dgm:pt modelId="{3B96D215-E7F3-4EF7-BB1F-FA648B5966CD}" type="pres">
      <dgm:prSet presAssocID="{7A8D8D64-1D96-40AE-9025-04A44637137A}" presName="vertTwo" presStyleCnt="0"/>
      <dgm:spPr/>
    </dgm:pt>
    <dgm:pt modelId="{38409AEA-3DBB-4115-9E82-9C6151DA894C}" type="pres">
      <dgm:prSet presAssocID="{7A8D8D64-1D96-40AE-9025-04A44637137A}" presName="txTwo" presStyleLbl="node2" presStyleIdx="0" presStyleCnt="8">
        <dgm:presLayoutVars>
          <dgm:chPref val="3"/>
        </dgm:presLayoutVars>
      </dgm:prSet>
      <dgm:spPr/>
      <dgm:t>
        <a:bodyPr/>
        <a:lstStyle/>
        <a:p>
          <a:endParaRPr lang="en-US"/>
        </a:p>
      </dgm:t>
    </dgm:pt>
    <dgm:pt modelId="{7AEEC702-44B4-40ED-95AD-037092604BA6}" type="pres">
      <dgm:prSet presAssocID="{7A8D8D64-1D96-40AE-9025-04A44637137A}" presName="parTransTwo" presStyleCnt="0"/>
      <dgm:spPr/>
    </dgm:pt>
    <dgm:pt modelId="{DE81F893-5CE6-4F51-99B2-C0E43BD01C61}" type="pres">
      <dgm:prSet presAssocID="{7A8D8D64-1D96-40AE-9025-04A44637137A}" presName="horzTwo" presStyleCnt="0"/>
      <dgm:spPr/>
    </dgm:pt>
    <dgm:pt modelId="{666633E6-DDB3-4F5C-9713-B04463B3C584}" type="pres">
      <dgm:prSet presAssocID="{A7971D08-A29C-45C3-A4D4-2D31D39A9D6F}" presName="vertThree" presStyleCnt="0"/>
      <dgm:spPr/>
    </dgm:pt>
    <dgm:pt modelId="{F0C227A3-1C0F-4418-8C4C-2E7F13FE8BAA}" type="pres">
      <dgm:prSet presAssocID="{A7971D08-A29C-45C3-A4D4-2D31D39A9D6F}" presName="txThree" presStyleLbl="node3" presStyleIdx="0" presStyleCnt="9">
        <dgm:presLayoutVars>
          <dgm:chPref val="3"/>
        </dgm:presLayoutVars>
      </dgm:prSet>
      <dgm:spPr/>
      <dgm:t>
        <a:bodyPr/>
        <a:lstStyle/>
        <a:p>
          <a:endParaRPr lang="en-US"/>
        </a:p>
      </dgm:t>
    </dgm:pt>
    <dgm:pt modelId="{0F7A901B-BBDD-4814-BB85-62F977E6FCDB}" type="pres">
      <dgm:prSet presAssocID="{A7971D08-A29C-45C3-A4D4-2D31D39A9D6F}" presName="parTransThree" presStyleCnt="0"/>
      <dgm:spPr/>
    </dgm:pt>
    <dgm:pt modelId="{3E868518-E764-4AF9-8AA3-64824546E282}" type="pres">
      <dgm:prSet presAssocID="{A7971D08-A29C-45C3-A4D4-2D31D39A9D6F}" presName="horzThree" presStyleCnt="0"/>
      <dgm:spPr/>
    </dgm:pt>
    <dgm:pt modelId="{C78E4968-D1DA-4821-8B64-73C79FFFE859}" type="pres">
      <dgm:prSet presAssocID="{EB4B04DF-3288-44BC-8529-D737E34499D8}" presName="vertFour" presStyleCnt="0">
        <dgm:presLayoutVars>
          <dgm:chPref val="3"/>
        </dgm:presLayoutVars>
      </dgm:prSet>
      <dgm:spPr/>
    </dgm:pt>
    <dgm:pt modelId="{47833C6F-E089-42F7-8199-ECE583DE25A2}" type="pres">
      <dgm:prSet presAssocID="{EB4B04DF-3288-44BC-8529-D737E34499D8}" presName="txFour" presStyleLbl="node4" presStyleIdx="0" presStyleCnt="43">
        <dgm:presLayoutVars>
          <dgm:chPref val="3"/>
        </dgm:presLayoutVars>
      </dgm:prSet>
      <dgm:spPr/>
      <dgm:t>
        <a:bodyPr/>
        <a:lstStyle/>
        <a:p>
          <a:endParaRPr lang="en-US"/>
        </a:p>
      </dgm:t>
    </dgm:pt>
    <dgm:pt modelId="{5665ED00-072C-425F-8778-DFFF8F8E2065}" type="pres">
      <dgm:prSet presAssocID="{EB4B04DF-3288-44BC-8529-D737E34499D8}" presName="parTransFour" presStyleCnt="0"/>
      <dgm:spPr/>
    </dgm:pt>
    <dgm:pt modelId="{076C9629-584D-45ED-BB30-6B3C6BAAF8E6}" type="pres">
      <dgm:prSet presAssocID="{EB4B04DF-3288-44BC-8529-D737E34499D8}" presName="horzFour" presStyleCnt="0"/>
      <dgm:spPr/>
    </dgm:pt>
    <dgm:pt modelId="{AA49EB2D-B020-4795-BE86-123FB51C327A}" type="pres">
      <dgm:prSet presAssocID="{0FDF211C-BDFC-4591-AF18-31957920BBFB}" presName="vertFour" presStyleCnt="0">
        <dgm:presLayoutVars>
          <dgm:chPref val="3"/>
        </dgm:presLayoutVars>
      </dgm:prSet>
      <dgm:spPr/>
    </dgm:pt>
    <dgm:pt modelId="{5F82E0BD-7E31-4665-A048-42C2EED0E679}" type="pres">
      <dgm:prSet presAssocID="{0FDF211C-BDFC-4591-AF18-31957920BBFB}" presName="txFour" presStyleLbl="node4" presStyleIdx="1" presStyleCnt="43">
        <dgm:presLayoutVars>
          <dgm:chPref val="3"/>
        </dgm:presLayoutVars>
      </dgm:prSet>
      <dgm:spPr/>
      <dgm:t>
        <a:bodyPr/>
        <a:lstStyle/>
        <a:p>
          <a:endParaRPr lang="en-US"/>
        </a:p>
      </dgm:t>
    </dgm:pt>
    <dgm:pt modelId="{2AD958B8-C840-4274-87E7-C81B4BCD028B}" type="pres">
      <dgm:prSet presAssocID="{0FDF211C-BDFC-4591-AF18-31957920BBFB}" presName="parTransFour" presStyleCnt="0"/>
      <dgm:spPr/>
    </dgm:pt>
    <dgm:pt modelId="{31650045-E946-421D-8C9A-6FC47B400B90}" type="pres">
      <dgm:prSet presAssocID="{0FDF211C-BDFC-4591-AF18-31957920BBFB}" presName="horzFour" presStyleCnt="0"/>
      <dgm:spPr/>
    </dgm:pt>
    <dgm:pt modelId="{AC46D5C5-6981-40F3-BB2E-91C6A731E6C3}" type="pres">
      <dgm:prSet presAssocID="{8CA51A34-2890-4EE9-87A5-94A3762748C1}" presName="vertFour" presStyleCnt="0">
        <dgm:presLayoutVars>
          <dgm:chPref val="3"/>
        </dgm:presLayoutVars>
      </dgm:prSet>
      <dgm:spPr/>
    </dgm:pt>
    <dgm:pt modelId="{C26BCEEE-CA18-41AA-8EDA-8563A252AEB5}" type="pres">
      <dgm:prSet presAssocID="{8CA51A34-2890-4EE9-87A5-94A3762748C1}" presName="txFour" presStyleLbl="node4" presStyleIdx="2" presStyleCnt="43">
        <dgm:presLayoutVars>
          <dgm:chPref val="3"/>
        </dgm:presLayoutVars>
      </dgm:prSet>
      <dgm:spPr/>
      <dgm:t>
        <a:bodyPr/>
        <a:lstStyle/>
        <a:p>
          <a:endParaRPr lang="en-US"/>
        </a:p>
      </dgm:t>
    </dgm:pt>
    <dgm:pt modelId="{1EEC2C37-73A2-4144-B606-0E623DC8E194}" type="pres">
      <dgm:prSet presAssocID="{8CA51A34-2890-4EE9-87A5-94A3762748C1}" presName="parTransFour" presStyleCnt="0"/>
      <dgm:spPr/>
    </dgm:pt>
    <dgm:pt modelId="{81D6F9A8-9F8C-42C3-8247-F8A192DAA64B}" type="pres">
      <dgm:prSet presAssocID="{8CA51A34-2890-4EE9-87A5-94A3762748C1}" presName="horzFour" presStyleCnt="0"/>
      <dgm:spPr/>
    </dgm:pt>
    <dgm:pt modelId="{3B96436C-76DF-42F9-A106-8EED0471253F}" type="pres">
      <dgm:prSet presAssocID="{DFA3A4DE-7172-422F-8297-C907C977FAAD}" presName="vertFour" presStyleCnt="0">
        <dgm:presLayoutVars>
          <dgm:chPref val="3"/>
        </dgm:presLayoutVars>
      </dgm:prSet>
      <dgm:spPr/>
    </dgm:pt>
    <dgm:pt modelId="{9A449D2F-3E48-4F14-BA57-B7F298513700}" type="pres">
      <dgm:prSet presAssocID="{DFA3A4DE-7172-422F-8297-C907C977FAAD}" presName="txFour" presStyleLbl="node4" presStyleIdx="3" presStyleCnt="43">
        <dgm:presLayoutVars>
          <dgm:chPref val="3"/>
        </dgm:presLayoutVars>
      </dgm:prSet>
      <dgm:spPr/>
      <dgm:t>
        <a:bodyPr/>
        <a:lstStyle/>
        <a:p>
          <a:endParaRPr lang="en-US"/>
        </a:p>
      </dgm:t>
    </dgm:pt>
    <dgm:pt modelId="{4D416AB0-446C-4EA3-BD1B-E1DFE5EAE818}" type="pres">
      <dgm:prSet presAssocID="{DFA3A4DE-7172-422F-8297-C907C977FAAD}" presName="parTransFour" presStyleCnt="0"/>
      <dgm:spPr/>
    </dgm:pt>
    <dgm:pt modelId="{F52EB4D6-0131-4C4F-92A9-2CC2B4E2B5A0}" type="pres">
      <dgm:prSet presAssocID="{DFA3A4DE-7172-422F-8297-C907C977FAAD}" presName="horzFour" presStyleCnt="0"/>
      <dgm:spPr/>
    </dgm:pt>
    <dgm:pt modelId="{5D624C49-184E-4A31-B2F7-2EF2E762F104}" type="pres">
      <dgm:prSet presAssocID="{B8823810-9880-4C0C-8424-FE5FDC2746DF}" presName="vertFour" presStyleCnt="0">
        <dgm:presLayoutVars>
          <dgm:chPref val="3"/>
        </dgm:presLayoutVars>
      </dgm:prSet>
      <dgm:spPr/>
    </dgm:pt>
    <dgm:pt modelId="{49F41361-5BE4-4236-A348-4D96441339D8}" type="pres">
      <dgm:prSet presAssocID="{B8823810-9880-4C0C-8424-FE5FDC2746DF}" presName="txFour" presStyleLbl="node4" presStyleIdx="4" presStyleCnt="43">
        <dgm:presLayoutVars>
          <dgm:chPref val="3"/>
        </dgm:presLayoutVars>
      </dgm:prSet>
      <dgm:spPr/>
      <dgm:t>
        <a:bodyPr/>
        <a:lstStyle/>
        <a:p>
          <a:endParaRPr lang="en-US"/>
        </a:p>
      </dgm:t>
    </dgm:pt>
    <dgm:pt modelId="{F42A62F7-77B7-43B8-8ABA-314135B1AE68}" type="pres">
      <dgm:prSet presAssocID="{B8823810-9880-4C0C-8424-FE5FDC2746DF}" presName="horzFour" presStyleCnt="0"/>
      <dgm:spPr/>
    </dgm:pt>
    <dgm:pt modelId="{82708C43-0034-4242-BCB8-8E21C6BEDAD3}" type="pres">
      <dgm:prSet presAssocID="{4FE7F02C-7AF3-44FD-8F0F-62E4D82576F3}" presName="sibSpaceTwo" presStyleCnt="0"/>
      <dgm:spPr/>
    </dgm:pt>
    <dgm:pt modelId="{18290BC8-8017-4659-9187-8CB09B3B864F}" type="pres">
      <dgm:prSet presAssocID="{1BE9BB8D-FE21-40B4-82E7-E50C77C888D5}" presName="vertTwo" presStyleCnt="0"/>
      <dgm:spPr/>
    </dgm:pt>
    <dgm:pt modelId="{D81D7144-818D-4398-BDF8-C17E3FF9DB90}" type="pres">
      <dgm:prSet presAssocID="{1BE9BB8D-FE21-40B4-82E7-E50C77C888D5}" presName="txTwo" presStyleLbl="node2" presStyleIdx="1" presStyleCnt="8">
        <dgm:presLayoutVars>
          <dgm:chPref val="3"/>
        </dgm:presLayoutVars>
      </dgm:prSet>
      <dgm:spPr/>
      <dgm:t>
        <a:bodyPr/>
        <a:lstStyle/>
        <a:p>
          <a:endParaRPr lang="en-US"/>
        </a:p>
      </dgm:t>
    </dgm:pt>
    <dgm:pt modelId="{BEE8DD4C-2F6F-41BB-94F4-610D1B041667}" type="pres">
      <dgm:prSet presAssocID="{1BE9BB8D-FE21-40B4-82E7-E50C77C888D5}" presName="parTransTwo" presStyleCnt="0"/>
      <dgm:spPr/>
    </dgm:pt>
    <dgm:pt modelId="{3D95EA3B-C9A2-4CA1-B602-582991773442}" type="pres">
      <dgm:prSet presAssocID="{1BE9BB8D-FE21-40B4-82E7-E50C77C888D5}" presName="horzTwo" presStyleCnt="0"/>
      <dgm:spPr/>
    </dgm:pt>
    <dgm:pt modelId="{078F0954-2904-46AB-A3C0-D95BADF83EA4}" type="pres">
      <dgm:prSet presAssocID="{7A84C4DE-885C-42C3-AB83-2B64A86BA8A9}" presName="vertThree" presStyleCnt="0"/>
      <dgm:spPr/>
    </dgm:pt>
    <dgm:pt modelId="{FB34ED62-0779-4FF2-9880-C615AA4B54B2}" type="pres">
      <dgm:prSet presAssocID="{7A84C4DE-885C-42C3-AB83-2B64A86BA8A9}" presName="txThree" presStyleLbl="node3" presStyleIdx="1" presStyleCnt="9">
        <dgm:presLayoutVars>
          <dgm:chPref val="3"/>
        </dgm:presLayoutVars>
      </dgm:prSet>
      <dgm:spPr/>
      <dgm:t>
        <a:bodyPr/>
        <a:lstStyle/>
        <a:p>
          <a:endParaRPr lang="en-US"/>
        </a:p>
      </dgm:t>
    </dgm:pt>
    <dgm:pt modelId="{E7186AB4-3FEA-4FA7-A627-75C8C982FBC4}" type="pres">
      <dgm:prSet presAssocID="{7A84C4DE-885C-42C3-AB83-2B64A86BA8A9}" presName="parTransThree" presStyleCnt="0"/>
      <dgm:spPr/>
    </dgm:pt>
    <dgm:pt modelId="{376BB68E-4E11-48BD-860E-F8BF9C20FE78}" type="pres">
      <dgm:prSet presAssocID="{7A84C4DE-885C-42C3-AB83-2B64A86BA8A9}" presName="horzThree" presStyleCnt="0"/>
      <dgm:spPr/>
    </dgm:pt>
    <dgm:pt modelId="{70716F26-F8C2-4E3C-A132-9B9B12427066}" type="pres">
      <dgm:prSet presAssocID="{B47BD9CC-9F20-4258-BC30-00F4DD2D389D}" presName="vertFour" presStyleCnt="0">
        <dgm:presLayoutVars>
          <dgm:chPref val="3"/>
        </dgm:presLayoutVars>
      </dgm:prSet>
      <dgm:spPr/>
    </dgm:pt>
    <dgm:pt modelId="{1C3BF728-B951-4ED2-957A-D8D81D601499}" type="pres">
      <dgm:prSet presAssocID="{B47BD9CC-9F20-4258-BC30-00F4DD2D389D}" presName="txFour" presStyleLbl="node4" presStyleIdx="5" presStyleCnt="43">
        <dgm:presLayoutVars>
          <dgm:chPref val="3"/>
        </dgm:presLayoutVars>
      </dgm:prSet>
      <dgm:spPr/>
      <dgm:t>
        <a:bodyPr/>
        <a:lstStyle/>
        <a:p>
          <a:endParaRPr lang="en-US"/>
        </a:p>
      </dgm:t>
    </dgm:pt>
    <dgm:pt modelId="{4653F2ED-D411-490E-9124-05D8DCFA1DEC}" type="pres">
      <dgm:prSet presAssocID="{B47BD9CC-9F20-4258-BC30-00F4DD2D389D}" presName="parTransFour" presStyleCnt="0"/>
      <dgm:spPr/>
    </dgm:pt>
    <dgm:pt modelId="{C0B4A60D-FA4D-4FC9-A1A1-336BD58B0F26}" type="pres">
      <dgm:prSet presAssocID="{B47BD9CC-9F20-4258-BC30-00F4DD2D389D}" presName="horzFour" presStyleCnt="0"/>
      <dgm:spPr/>
    </dgm:pt>
    <dgm:pt modelId="{28535C86-486C-4570-A201-FC0257DE3D39}" type="pres">
      <dgm:prSet presAssocID="{E5EEC93E-47E8-47C4-9E5B-2330BA16D6B8}" presName="vertFour" presStyleCnt="0">
        <dgm:presLayoutVars>
          <dgm:chPref val="3"/>
        </dgm:presLayoutVars>
      </dgm:prSet>
      <dgm:spPr/>
    </dgm:pt>
    <dgm:pt modelId="{59EF7F14-39E2-4195-A8CB-329E51D04905}" type="pres">
      <dgm:prSet presAssocID="{E5EEC93E-47E8-47C4-9E5B-2330BA16D6B8}" presName="txFour" presStyleLbl="node4" presStyleIdx="6" presStyleCnt="43">
        <dgm:presLayoutVars>
          <dgm:chPref val="3"/>
        </dgm:presLayoutVars>
      </dgm:prSet>
      <dgm:spPr/>
      <dgm:t>
        <a:bodyPr/>
        <a:lstStyle/>
        <a:p>
          <a:endParaRPr lang="en-US"/>
        </a:p>
      </dgm:t>
    </dgm:pt>
    <dgm:pt modelId="{D8EB3A80-5C98-4C79-A3DE-BFEAB968DD28}" type="pres">
      <dgm:prSet presAssocID="{E5EEC93E-47E8-47C4-9E5B-2330BA16D6B8}" presName="parTransFour" presStyleCnt="0"/>
      <dgm:spPr/>
    </dgm:pt>
    <dgm:pt modelId="{7A0E252D-CA11-4B92-BF78-802DDAA5A90A}" type="pres">
      <dgm:prSet presAssocID="{E5EEC93E-47E8-47C4-9E5B-2330BA16D6B8}" presName="horzFour" presStyleCnt="0"/>
      <dgm:spPr/>
    </dgm:pt>
    <dgm:pt modelId="{2A36D5B1-D6C2-4F80-A67B-9AC1C73F1129}" type="pres">
      <dgm:prSet presAssocID="{2DBF1A24-94F5-4B59-90B7-A2C8BFD789B0}" presName="vertFour" presStyleCnt="0">
        <dgm:presLayoutVars>
          <dgm:chPref val="3"/>
        </dgm:presLayoutVars>
      </dgm:prSet>
      <dgm:spPr/>
    </dgm:pt>
    <dgm:pt modelId="{731EAB23-3753-43E4-A063-A30DB7456591}" type="pres">
      <dgm:prSet presAssocID="{2DBF1A24-94F5-4B59-90B7-A2C8BFD789B0}" presName="txFour" presStyleLbl="node4" presStyleIdx="7" presStyleCnt="43">
        <dgm:presLayoutVars>
          <dgm:chPref val="3"/>
        </dgm:presLayoutVars>
      </dgm:prSet>
      <dgm:spPr/>
      <dgm:t>
        <a:bodyPr/>
        <a:lstStyle/>
        <a:p>
          <a:endParaRPr lang="en-US"/>
        </a:p>
      </dgm:t>
    </dgm:pt>
    <dgm:pt modelId="{C7674A2C-26A8-4643-BC64-B617DBCA9C80}" type="pres">
      <dgm:prSet presAssocID="{2DBF1A24-94F5-4B59-90B7-A2C8BFD789B0}" presName="parTransFour" presStyleCnt="0"/>
      <dgm:spPr/>
    </dgm:pt>
    <dgm:pt modelId="{8AAE6A1F-BE0C-4CE7-BE97-C25E4FFDEE73}" type="pres">
      <dgm:prSet presAssocID="{2DBF1A24-94F5-4B59-90B7-A2C8BFD789B0}" presName="horzFour" presStyleCnt="0"/>
      <dgm:spPr/>
    </dgm:pt>
    <dgm:pt modelId="{52D93D83-A999-4023-B243-338469CA7647}" type="pres">
      <dgm:prSet presAssocID="{332697FE-ADDB-4EA7-8E03-BAC3814B04D8}" presName="vertFour" presStyleCnt="0">
        <dgm:presLayoutVars>
          <dgm:chPref val="3"/>
        </dgm:presLayoutVars>
      </dgm:prSet>
      <dgm:spPr/>
    </dgm:pt>
    <dgm:pt modelId="{B13A390D-8E9F-4417-8512-8A115386A41F}" type="pres">
      <dgm:prSet presAssocID="{332697FE-ADDB-4EA7-8E03-BAC3814B04D8}" presName="txFour" presStyleLbl="node4" presStyleIdx="8" presStyleCnt="43">
        <dgm:presLayoutVars>
          <dgm:chPref val="3"/>
        </dgm:presLayoutVars>
      </dgm:prSet>
      <dgm:spPr/>
      <dgm:t>
        <a:bodyPr/>
        <a:lstStyle/>
        <a:p>
          <a:endParaRPr lang="en-US"/>
        </a:p>
      </dgm:t>
    </dgm:pt>
    <dgm:pt modelId="{D8857218-4332-4810-AD65-0762D218BBA7}" type="pres">
      <dgm:prSet presAssocID="{332697FE-ADDB-4EA7-8E03-BAC3814B04D8}" presName="parTransFour" presStyleCnt="0"/>
      <dgm:spPr/>
    </dgm:pt>
    <dgm:pt modelId="{C51A64A0-4F75-4E7F-9186-A6B0804FC2C2}" type="pres">
      <dgm:prSet presAssocID="{332697FE-ADDB-4EA7-8E03-BAC3814B04D8}" presName="horzFour" presStyleCnt="0"/>
      <dgm:spPr/>
    </dgm:pt>
    <dgm:pt modelId="{1A88AF01-C8B2-4FE1-91F2-CE0440742217}" type="pres">
      <dgm:prSet presAssocID="{C44E0636-E9A4-48FC-A675-6F53DFC9B6CE}" presName="vertFour" presStyleCnt="0">
        <dgm:presLayoutVars>
          <dgm:chPref val="3"/>
        </dgm:presLayoutVars>
      </dgm:prSet>
      <dgm:spPr/>
    </dgm:pt>
    <dgm:pt modelId="{7E86F72E-0C3A-407F-AE33-3A782DBBCA7A}" type="pres">
      <dgm:prSet presAssocID="{C44E0636-E9A4-48FC-A675-6F53DFC9B6CE}" presName="txFour" presStyleLbl="node4" presStyleIdx="9" presStyleCnt="43">
        <dgm:presLayoutVars>
          <dgm:chPref val="3"/>
        </dgm:presLayoutVars>
      </dgm:prSet>
      <dgm:spPr/>
      <dgm:t>
        <a:bodyPr/>
        <a:lstStyle/>
        <a:p>
          <a:endParaRPr lang="en-US"/>
        </a:p>
      </dgm:t>
    </dgm:pt>
    <dgm:pt modelId="{65DB1B16-61A7-4D23-9257-C7C90CA95F93}" type="pres">
      <dgm:prSet presAssocID="{C44E0636-E9A4-48FC-A675-6F53DFC9B6CE}" presName="parTransFour" presStyleCnt="0"/>
      <dgm:spPr/>
    </dgm:pt>
    <dgm:pt modelId="{EB1F884E-144C-4EC7-8AD7-59B4A24BBDBB}" type="pres">
      <dgm:prSet presAssocID="{C44E0636-E9A4-48FC-A675-6F53DFC9B6CE}" presName="horzFour" presStyleCnt="0"/>
      <dgm:spPr/>
    </dgm:pt>
    <dgm:pt modelId="{FB46B0CD-7CCC-47F2-8838-EB1ABBFEEEA5}" type="pres">
      <dgm:prSet presAssocID="{727278EA-DF06-4A2C-BBC7-C112B686F959}" presName="vertFour" presStyleCnt="0">
        <dgm:presLayoutVars>
          <dgm:chPref val="3"/>
        </dgm:presLayoutVars>
      </dgm:prSet>
      <dgm:spPr/>
    </dgm:pt>
    <dgm:pt modelId="{AF3B1A42-5F07-480D-9DF0-9E87EF968467}" type="pres">
      <dgm:prSet presAssocID="{727278EA-DF06-4A2C-BBC7-C112B686F959}" presName="txFour" presStyleLbl="node4" presStyleIdx="10" presStyleCnt="43">
        <dgm:presLayoutVars>
          <dgm:chPref val="3"/>
        </dgm:presLayoutVars>
      </dgm:prSet>
      <dgm:spPr/>
      <dgm:t>
        <a:bodyPr/>
        <a:lstStyle/>
        <a:p>
          <a:endParaRPr lang="en-US"/>
        </a:p>
      </dgm:t>
    </dgm:pt>
    <dgm:pt modelId="{1025ED18-E95B-4F01-95BC-72D6CF80630C}" type="pres">
      <dgm:prSet presAssocID="{727278EA-DF06-4A2C-BBC7-C112B686F959}" presName="parTransFour" presStyleCnt="0"/>
      <dgm:spPr/>
    </dgm:pt>
    <dgm:pt modelId="{FA0C0761-DE7A-48B9-8374-39D80C2C17C7}" type="pres">
      <dgm:prSet presAssocID="{727278EA-DF06-4A2C-BBC7-C112B686F959}" presName="horzFour" presStyleCnt="0"/>
      <dgm:spPr/>
    </dgm:pt>
    <dgm:pt modelId="{ADF54C81-C3BE-451E-9CB5-1A0EE595EFE8}" type="pres">
      <dgm:prSet presAssocID="{CF5102A9-65B9-48AC-9CE7-B0A46DBB87F5}" presName="vertFour" presStyleCnt="0">
        <dgm:presLayoutVars>
          <dgm:chPref val="3"/>
        </dgm:presLayoutVars>
      </dgm:prSet>
      <dgm:spPr/>
    </dgm:pt>
    <dgm:pt modelId="{A16ECA54-88B1-4E41-B6F9-D738DD50D6CC}" type="pres">
      <dgm:prSet presAssocID="{CF5102A9-65B9-48AC-9CE7-B0A46DBB87F5}" presName="txFour" presStyleLbl="node4" presStyleIdx="11" presStyleCnt="43">
        <dgm:presLayoutVars>
          <dgm:chPref val="3"/>
        </dgm:presLayoutVars>
      </dgm:prSet>
      <dgm:spPr/>
      <dgm:t>
        <a:bodyPr/>
        <a:lstStyle/>
        <a:p>
          <a:endParaRPr lang="en-US"/>
        </a:p>
      </dgm:t>
    </dgm:pt>
    <dgm:pt modelId="{A1C2DDEC-8F21-4AE8-95A3-3120C2F97E17}" type="pres">
      <dgm:prSet presAssocID="{CF5102A9-65B9-48AC-9CE7-B0A46DBB87F5}" presName="parTransFour" presStyleCnt="0"/>
      <dgm:spPr/>
    </dgm:pt>
    <dgm:pt modelId="{9BA936FE-7150-4C05-AA23-155A716E57F8}" type="pres">
      <dgm:prSet presAssocID="{CF5102A9-65B9-48AC-9CE7-B0A46DBB87F5}" presName="horzFour" presStyleCnt="0"/>
      <dgm:spPr/>
    </dgm:pt>
    <dgm:pt modelId="{BDF671CE-AB5C-4108-A7F3-BA75DCB58322}" type="pres">
      <dgm:prSet presAssocID="{ADF4C857-491E-49EB-AFE0-7FBE8C5FFEAC}" presName="vertFour" presStyleCnt="0">
        <dgm:presLayoutVars>
          <dgm:chPref val="3"/>
        </dgm:presLayoutVars>
      </dgm:prSet>
      <dgm:spPr/>
    </dgm:pt>
    <dgm:pt modelId="{1B74F097-7CBF-4B7A-A022-6CB2A5CBDDD6}" type="pres">
      <dgm:prSet presAssocID="{ADF4C857-491E-49EB-AFE0-7FBE8C5FFEAC}" presName="txFour" presStyleLbl="node4" presStyleIdx="12" presStyleCnt="43">
        <dgm:presLayoutVars>
          <dgm:chPref val="3"/>
        </dgm:presLayoutVars>
      </dgm:prSet>
      <dgm:spPr/>
      <dgm:t>
        <a:bodyPr/>
        <a:lstStyle/>
        <a:p>
          <a:endParaRPr lang="en-US"/>
        </a:p>
      </dgm:t>
    </dgm:pt>
    <dgm:pt modelId="{91C15E50-87CA-472C-AC27-3ADF26FF127B}" type="pres">
      <dgm:prSet presAssocID="{ADF4C857-491E-49EB-AFE0-7FBE8C5FFEAC}" presName="parTransFour" presStyleCnt="0"/>
      <dgm:spPr/>
    </dgm:pt>
    <dgm:pt modelId="{68D5342F-4273-4D58-93E2-E8A40AC135B0}" type="pres">
      <dgm:prSet presAssocID="{ADF4C857-491E-49EB-AFE0-7FBE8C5FFEAC}" presName="horzFour" presStyleCnt="0"/>
      <dgm:spPr/>
    </dgm:pt>
    <dgm:pt modelId="{DC729751-CFBA-4FB2-B2D0-D253B003EE60}" type="pres">
      <dgm:prSet presAssocID="{47FFEC18-8624-4CBA-B063-5262AA0C8BF0}" presName="vertFour" presStyleCnt="0">
        <dgm:presLayoutVars>
          <dgm:chPref val="3"/>
        </dgm:presLayoutVars>
      </dgm:prSet>
      <dgm:spPr/>
    </dgm:pt>
    <dgm:pt modelId="{7B2647D0-2B1C-4200-B4F3-68A34E855966}" type="pres">
      <dgm:prSet presAssocID="{47FFEC18-8624-4CBA-B063-5262AA0C8BF0}" presName="txFour" presStyleLbl="node4" presStyleIdx="13" presStyleCnt="43">
        <dgm:presLayoutVars>
          <dgm:chPref val="3"/>
        </dgm:presLayoutVars>
      </dgm:prSet>
      <dgm:spPr/>
      <dgm:t>
        <a:bodyPr/>
        <a:lstStyle/>
        <a:p>
          <a:endParaRPr lang="en-US"/>
        </a:p>
      </dgm:t>
    </dgm:pt>
    <dgm:pt modelId="{6304F99A-5FCC-49D1-9FA9-3EFD7F4DE6E9}" type="pres">
      <dgm:prSet presAssocID="{47FFEC18-8624-4CBA-B063-5262AA0C8BF0}" presName="horzFour" presStyleCnt="0"/>
      <dgm:spPr/>
    </dgm:pt>
    <dgm:pt modelId="{C90B12E1-7CC8-4837-AFFF-9DDE5BCD8C7C}" type="pres">
      <dgm:prSet presAssocID="{069D8266-6D73-462F-9D1B-98FBABB578EC}" presName="sibSpaceTwo" presStyleCnt="0"/>
      <dgm:spPr/>
    </dgm:pt>
    <dgm:pt modelId="{D587B559-D779-4CCA-9D12-4CEADD99BED2}" type="pres">
      <dgm:prSet presAssocID="{66B2CB43-50BA-495A-8467-305FF7C1FB3A}" presName="vertTwo" presStyleCnt="0"/>
      <dgm:spPr/>
    </dgm:pt>
    <dgm:pt modelId="{71EA8522-297B-4ACA-8D56-82683F3F851E}" type="pres">
      <dgm:prSet presAssocID="{66B2CB43-50BA-495A-8467-305FF7C1FB3A}" presName="txTwo" presStyleLbl="node2" presStyleIdx="2" presStyleCnt="8">
        <dgm:presLayoutVars>
          <dgm:chPref val="3"/>
        </dgm:presLayoutVars>
      </dgm:prSet>
      <dgm:spPr/>
      <dgm:t>
        <a:bodyPr/>
        <a:lstStyle/>
        <a:p>
          <a:endParaRPr lang="en-US"/>
        </a:p>
      </dgm:t>
    </dgm:pt>
    <dgm:pt modelId="{E3555FE4-4F82-4AD9-8B88-E274DACD1870}" type="pres">
      <dgm:prSet presAssocID="{66B2CB43-50BA-495A-8467-305FF7C1FB3A}" presName="parTransTwo" presStyleCnt="0"/>
      <dgm:spPr/>
    </dgm:pt>
    <dgm:pt modelId="{500C9D77-C2A4-4769-A21F-DFD6B05031E8}" type="pres">
      <dgm:prSet presAssocID="{66B2CB43-50BA-495A-8467-305FF7C1FB3A}" presName="horzTwo" presStyleCnt="0"/>
      <dgm:spPr/>
    </dgm:pt>
    <dgm:pt modelId="{0909A08C-6A39-445D-A40F-B75E7516064A}" type="pres">
      <dgm:prSet presAssocID="{0D2CB058-1988-434D-9CFE-39E04DFE3DB1}" presName="vertThree" presStyleCnt="0"/>
      <dgm:spPr/>
    </dgm:pt>
    <dgm:pt modelId="{331B57B8-26AB-4411-B6BD-C22BA004E54E}" type="pres">
      <dgm:prSet presAssocID="{0D2CB058-1988-434D-9CFE-39E04DFE3DB1}" presName="txThree" presStyleLbl="node3" presStyleIdx="2" presStyleCnt="9">
        <dgm:presLayoutVars>
          <dgm:chPref val="3"/>
        </dgm:presLayoutVars>
      </dgm:prSet>
      <dgm:spPr/>
      <dgm:t>
        <a:bodyPr/>
        <a:lstStyle/>
        <a:p>
          <a:endParaRPr lang="en-US"/>
        </a:p>
      </dgm:t>
    </dgm:pt>
    <dgm:pt modelId="{11CFC469-A281-4052-B01E-B58462807E80}" type="pres">
      <dgm:prSet presAssocID="{0D2CB058-1988-434D-9CFE-39E04DFE3DB1}" presName="parTransThree" presStyleCnt="0"/>
      <dgm:spPr/>
    </dgm:pt>
    <dgm:pt modelId="{A720D764-9D65-4A3C-847C-992832EB5CEA}" type="pres">
      <dgm:prSet presAssocID="{0D2CB058-1988-434D-9CFE-39E04DFE3DB1}" presName="horzThree" presStyleCnt="0"/>
      <dgm:spPr/>
    </dgm:pt>
    <dgm:pt modelId="{1036943C-29F6-4B30-8AB7-9DB385B92D63}" type="pres">
      <dgm:prSet presAssocID="{65A50292-CEBF-4692-A273-6666D0D076CE}" presName="vertFour" presStyleCnt="0">
        <dgm:presLayoutVars>
          <dgm:chPref val="3"/>
        </dgm:presLayoutVars>
      </dgm:prSet>
      <dgm:spPr/>
    </dgm:pt>
    <dgm:pt modelId="{6C2D0E89-B876-476F-A7A2-31FEC52E8247}" type="pres">
      <dgm:prSet presAssocID="{65A50292-CEBF-4692-A273-6666D0D076CE}" presName="txFour" presStyleLbl="node4" presStyleIdx="14" presStyleCnt="43">
        <dgm:presLayoutVars>
          <dgm:chPref val="3"/>
        </dgm:presLayoutVars>
      </dgm:prSet>
      <dgm:spPr/>
      <dgm:t>
        <a:bodyPr/>
        <a:lstStyle/>
        <a:p>
          <a:endParaRPr lang="en-US"/>
        </a:p>
      </dgm:t>
    </dgm:pt>
    <dgm:pt modelId="{23DD987A-41A9-4394-9FA3-578016FDB216}" type="pres">
      <dgm:prSet presAssocID="{65A50292-CEBF-4692-A273-6666D0D076CE}" presName="parTransFour" presStyleCnt="0"/>
      <dgm:spPr/>
    </dgm:pt>
    <dgm:pt modelId="{B142DCA3-12E3-4A02-BB2D-87E9A04F90EE}" type="pres">
      <dgm:prSet presAssocID="{65A50292-CEBF-4692-A273-6666D0D076CE}" presName="horzFour" presStyleCnt="0"/>
      <dgm:spPr/>
    </dgm:pt>
    <dgm:pt modelId="{8C760D53-9964-436E-8326-18D2403D9DE4}" type="pres">
      <dgm:prSet presAssocID="{2401B97B-0CE6-4809-8A69-02D94DD5C73D}" presName="vertFour" presStyleCnt="0">
        <dgm:presLayoutVars>
          <dgm:chPref val="3"/>
        </dgm:presLayoutVars>
      </dgm:prSet>
      <dgm:spPr/>
    </dgm:pt>
    <dgm:pt modelId="{EB34F07A-36F7-4C60-93E0-D6EFB645FF52}" type="pres">
      <dgm:prSet presAssocID="{2401B97B-0CE6-4809-8A69-02D94DD5C73D}" presName="txFour" presStyleLbl="node4" presStyleIdx="15" presStyleCnt="43">
        <dgm:presLayoutVars>
          <dgm:chPref val="3"/>
        </dgm:presLayoutVars>
      </dgm:prSet>
      <dgm:spPr/>
      <dgm:t>
        <a:bodyPr/>
        <a:lstStyle/>
        <a:p>
          <a:endParaRPr lang="en-US"/>
        </a:p>
      </dgm:t>
    </dgm:pt>
    <dgm:pt modelId="{127A97FF-C2DA-40DF-B984-DEBA36DDD31E}" type="pres">
      <dgm:prSet presAssocID="{2401B97B-0CE6-4809-8A69-02D94DD5C73D}" presName="parTransFour" presStyleCnt="0"/>
      <dgm:spPr/>
    </dgm:pt>
    <dgm:pt modelId="{FA924056-36D2-4FCA-BB5B-4EE423B4FE3F}" type="pres">
      <dgm:prSet presAssocID="{2401B97B-0CE6-4809-8A69-02D94DD5C73D}" presName="horzFour" presStyleCnt="0"/>
      <dgm:spPr/>
    </dgm:pt>
    <dgm:pt modelId="{B7E3A12A-37E4-4D6D-A56C-B32F1AE211DE}" type="pres">
      <dgm:prSet presAssocID="{5F52EDD5-236E-4516-814B-B50CEE292556}" presName="vertFour" presStyleCnt="0">
        <dgm:presLayoutVars>
          <dgm:chPref val="3"/>
        </dgm:presLayoutVars>
      </dgm:prSet>
      <dgm:spPr/>
    </dgm:pt>
    <dgm:pt modelId="{5CEAAD7E-3CBC-403E-8585-22CB17C107EB}" type="pres">
      <dgm:prSet presAssocID="{5F52EDD5-236E-4516-814B-B50CEE292556}" presName="txFour" presStyleLbl="node4" presStyleIdx="16" presStyleCnt="43">
        <dgm:presLayoutVars>
          <dgm:chPref val="3"/>
        </dgm:presLayoutVars>
      </dgm:prSet>
      <dgm:spPr/>
      <dgm:t>
        <a:bodyPr/>
        <a:lstStyle/>
        <a:p>
          <a:endParaRPr lang="en-US"/>
        </a:p>
      </dgm:t>
    </dgm:pt>
    <dgm:pt modelId="{61CC502D-7FD4-46FA-9622-2A245004D3DC}" type="pres">
      <dgm:prSet presAssocID="{5F52EDD5-236E-4516-814B-B50CEE292556}" presName="parTransFour" presStyleCnt="0"/>
      <dgm:spPr/>
    </dgm:pt>
    <dgm:pt modelId="{9F6D981D-5711-4FBB-B1F2-783401B607FD}" type="pres">
      <dgm:prSet presAssocID="{5F52EDD5-236E-4516-814B-B50CEE292556}" presName="horzFour" presStyleCnt="0"/>
      <dgm:spPr/>
    </dgm:pt>
    <dgm:pt modelId="{29A2BE0C-C09B-42CF-B5B9-07BC0DDA3DC7}" type="pres">
      <dgm:prSet presAssocID="{E1451F46-424F-4A7F-9B3C-18EF1341A998}" presName="vertFour" presStyleCnt="0">
        <dgm:presLayoutVars>
          <dgm:chPref val="3"/>
        </dgm:presLayoutVars>
      </dgm:prSet>
      <dgm:spPr/>
    </dgm:pt>
    <dgm:pt modelId="{20A0915B-96D3-4650-84B6-2155E77F6691}" type="pres">
      <dgm:prSet presAssocID="{E1451F46-424F-4A7F-9B3C-18EF1341A998}" presName="txFour" presStyleLbl="node4" presStyleIdx="17" presStyleCnt="43">
        <dgm:presLayoutVars>
          <dgm:chPref val="3"/>
        </dgm:presLayoutVars>
      </dgm:prSet>
      <dgm:spPr/>
      <dgm:t>
        <a:bodyPr/>
        <a:lstStyle/>
        <a:p>
          <a:endParaRPr lang="en-US"/>
        </a:p>
      </dgm:t>
    </dgm:pt>
    <dgm:pt modelId="{5ED5DE0B-937C-45BA-B683-233363A971ED}" type="pres">
      <dgm:prSet presAssocID="{E1451F46-424F-4A7F-9B3C-18EF1341A998}" presName="parTransFour" presStyleCnt="0"/>
      <dgm:spPr/>
    </dgm:pt>
    <dgm:pt modelId="{F164D39C-5581-42DE-B4C3-9B65FA055DAC}" type="pres">
      <dgm:prSet presAssocID="{E1451F46-424F-4A7F-9B3C-18EF1341A998}" presName="horzFour" presStyleCnt="0"/>
      <dgm:spPr/>
    </dgm:pt>
    <dgm:pt modelId="{42BBF41C-2C2D-4E41-A0D7-8C8EFFA7A3BB}" type="pres">
      <dgm:prSet presAssocID="{16DE23CC-FDB4-4650-BC83-0A79A10DA4B9}" presName="vertFour" presStyleCnt="0">
        <dgm:presLayoutVars>
          <dgm:chPref val="3"/>
        </dgm:presLayoutVars>
      </dgm:prSet>
      <dgm:spPr/>
    </dgm:pt>
    <dgm:pt modelId="{2078BCD5-C2CC-4261-B1A5-68C7DCC00B6E}" type="pres">
      <dgm:prSet presAssocID="{16DE23CC-FDB4-4650-BC83-0A79A10DA4B9}" presName="txFour" presStyleLbl="node4" presStyleIdx="18" presStyleCnt="43">
        <dgm:presLayoutVars>
          <dgm:chPref val="3"/>
        </dgm:presLayoutVars>
      </dgm:prSet>
      <dgm:spPr/>
      <dgm:t>
        <a:bodyPr/>
        <a:lstStyle/>
        <a:p>
          <a:endParaRPr lang="en-US"/>
        </a:p>
      </dgm:t>
    </dgm:pt>
    <dgm:pt modelId="{358CDF14-9FB8-4410-818B-10786AF39AD8}" type="pres">
      <dgm:prSet presAssocID="{16DE23CC-FDB4-4650-BC83-0A79A10DA4B9}" presName="parTransFour" presStyleCnt="0"/>
      <dgm:spPr/>
    </dgm:pt>
    <dgm:pt modelId="{A34ACD20-0B01-4C8E-9B68-A3525E986612}" type="pres">
      <dgm:prSet presAssocID="{16DE23CC-FDB4-4650-BC83-0A79A10DA4B9}" presName="horzFour" presStyleCnt="0"/>
      <dgm:spPr/>
    </dgm:pt>
    <dgm:pt modelId="{6072F280-C23F-46D9-BDBB-554513A0F445}" type="pres">
      <dgm:prSet presAssocID="{CD64FEEB-4F74-4F64-9A05-26C7216BD318}" presName="vertFour" presStyleCnt="0">
        <dgm:presLayoutVars>
          <dgm:chPref val="3"/>
        </dgm:presLayoutVars>
      </dgm:prSet>
      <dgm:spPr/>
    </dgm:pt>
    <dgm:pt modelId="{5CA4EABF-43EE-4213-9F31-2DF2C8E13424}" type="pres">
      <dgm:prSet presAssocID="{CD64FEEB-4F74-4F64-9A05-26C7216BD318}" presName="txFour" presStyleLbl="node4" presStyleIdx="19" presStyleCnt="43">
        <dgm:presLayoutVars>
          <dgm:chPref val="3"/>
        </dgm:presLayoutVars>
      </dgm:prSet>
      <dgm:spPr/>
      <dgm:t>
        <a:bodyPr/>
        <a:lstStyle/>
        <a:p>
          <a:endParaRPr lang="en-US"/>
        </a:p>
      </dgm:t>
    </dgm:pt>
    <dgm:pt modelId="{606973FF-8D4B-4323-B633-E21FE7773CF2}" type="pres">
      <dgm:prSet presAssocID="{CD64FEEB-4F74-4F64-9A05-26C7216BD318}" presName="parTransFour" presStyleCnt="0"/>
      <dgm:spPr/>
    </dgm:pt>
    <dgm:pt modelId="{8452A437-F8A0-4023-A600-D027393A03AA}" type="pres">
      <dgm:prSet presAssocID="{CD64FEEB-4F74-4F64-9A05-26C7216BD318}" presName="horzFour" presStyleCnt="0"/>
      <dgm:spPr/>
    </dgm:pt>
    <dgm:pt modelId="{D132ED03-0858-4B77-8B6C-D192B1B8DBCE}" type="pres">
      <dgm:prSet presAssocID="{72232AA1-1FA7-498C-8C9F-5C7E78F696A3}" presName="vertFour" presStyleCnt="0">
        <dgm:presLayoutVars>
          <dgm:chPref val="3"/>
        </dgm:presLayoutVars>
      </dgm:prSet>
      <dgm:spPr/>
    </dgm:pt>
    <dgm:pt modelId="{A001CCB0-AB78-4C8B-BC1B-198ADF9CAF1E}" type="pres">
      <dgm:prSet presAssocID="{72232AA1-1FA7-498C-8C9F-5C7E78F696A3}" presName="txFour" presStyleLbl="node4" presStyleIdx="20" presStyleCnt="43">
        <dgm:presLayoutVars>
          <dgm:chPref val="3"/>
        </dgm:presLayoutVars>
      </dgm:prSet>
      <dgm:spPr/>
      <dgm:t>
        <a:bodyPr/>
        <a:lstStyle/>
        <a:p>
          <a:endParaRPr lang="en-US"/>
        </a:p>
      </dgm:t>
    </dgm:pt>
    <dgm:pt modelId="{0F8AEABC-7C82-4FD3-B6D5-EE9F3B5F1BCE}" type="pres">
      <dgm:prSet presAssocID="{72232AA1-1FA7-498C-8C9F-5C7E78F696A3}" presName="parTransFour" presStyleCnt="0"/>
      <dgm:spPr/>
    </dgm:pt>
    <dgm:pt modelId="{1505D958-0BBA-42A9-8DA3-D28BFCCEF10A}" type="pres">
      <dgm:prSet presAssocID="{72232AA1-1FA7-498C-8C9F-5C7E78F696A3}" presName="horzFour" presStyleCnt="0"/>
      <dgm:spPr/>
    </dgm:pt>
    <dgm:pt modelId="{692660EB-4EFF-4AE7-86CB-C255D58F76DE}" type="pres">
      <dgm:prSet presAssocID="{E52400BA-395E-4943-9CA4-C8C999F3BD78}" presName="vertFour" presStyleCnt="0">
        <dgm:presLayoutVars>
          <dgm:chPref val="3"/>
        </dgm:presLayoutVars>
      </dgm:prSet>
      <dgm:spPr/>
    </dgm:pt>
    <dgm:pt modelId="{24BD9FA4-0DAF-414E-A199-C2A6A467C413}" type="pres">
      <dgm:prSet presAssocID="{E52400BA-395E-4943-9CA4-C8C999F3BD78}" presName="txFour" presStyleLbl="node4" presStyleIdx="21" presStyleCnt="43">
        <dgm:presLayoutVars>
          <dgm:chPref val="3"/>
        </dgm:presLayoutVars>
      </dgm:prSet>
      <dgm:spPr/>
      <dgm:t>
        <a:bodyPr/>
        <a:lstStyle/>
        <a:p>
          <a:endParaRPr lang="en-US"/>
        </a:p>
      </dgm:t>
    </dgm:pt>
    <dgm:pt modelId="{BF8994D2-4269-4B97-8001-FAE410D920AA}" type="pres">
      <dgm:prSet presAssocID="{E52400BA-395E-4943-9CA4-C8C999F3BD78}" presName="horzFour" presStyleCnt="0"/>
      <dgm:spPr/>
    </dgm:pt>
    <dgm:pt modelId="{2BF469C9-5D30-4E46-8ACB-370416475025}" type="pres">
      <dgm:prSet presAssocID="{3FB0D1F8-14EB-45D0-B73D-EDC16275D3A7}" presName="sibSpaceTwo" presStyleCnt="0"/>
      <dgm:spPr/>
    </dgm:pt>
    <dgm:pt modelId="{659FAA8F-7576-48C0-BCE2-167C537072DB}" type="pres">
      <dgm:prSet presAssocID="{9247CC4B-CC2B-4EC9-B9CD-6224D529DCCD}" presName="vertTwo" presStyleCnt="0"/>
      <dgm:spPr/>
    </dgm:pt>
    <dgm:pt modelId="{4C40025E-3A99-48F9-A041-BA280DB9E0DC}" type="pres">
      <dgm:prSet presAssocID="{9247CC4B-CC2B-4EC9-B9CD-6224D529DCCD}" presName="txTwo" presStyleLbl="node2" presStyleIdx="3" presStyleCnt="8" custScaleX="117092">
        <dgm:presLayoutVars>
          <dgm:chPref val="3"/>
        </dgm:presLayoutVars>
      </dgm:prSet>
      <dgm:spPr/>
      <dgm:t>
        <a:bodyPr/>
        <a:lstStyle/>
        <a:p>
          <a:endParaRPr lang="en-US"/>
        </a:p>
      </dgm:t>
    </dgm:pt>
    <dgm:pt modelId="{574CA368-4C26-4F0C-AF71-4C55EE4AE271}" type="pres">
      <dgm:prSet presAssocID="{9247CC4B-CC2B-4EC9-B9CD-6224D529DCCD}" presName="parTransTwo" presStyleCnt="0"/>
      <dgm:spPr/>
    </dgm:pt>
    <dgm:pt modelId="{976F8F7A-998C-494B-9728-1BF4786F9F37}" type="pres">
      <dgm:prSet presAssocID="{9247CC4B-CC2B-4EC9-B9CD-6224D529DCCD}" presName="horzTwo" presStyleCnt="0"/>
      <dgm:spPr/>
    </dgm:pt>
    <dgm:pt modelId="{5381FB47-EB0F-4CFD-9BEB-74E88E86B8B7}" type="pres">
      <dgm:prSet presAssocID="{47EADFA0-A515-4E9B-B29F-81FD11F7638D}" presName="vertThree" presStyleCnt="0"/>
      <dgm:spPr/>
    </dgm:pt>
    <dgm:pt modelId="{86294D45-8F5D-4A89-BD69-84F2B935256D}" type="pres">
      <dgm:prSet presAssocID="{47EADFA0-A515-4E9B-B29F-81FD11F7638D}" presName="txThree" presStyleLbl="node3" presStyleIdx="3" presStyleCnt="9">
        <dgm:presLayoutVars>
          <dgm:chPref val="3"/>
        </dgm:presLayoutVars>
      </dgm:prSet>
      <dgm:spPr/>
      <dgm:t>
        <a:bodyPr/>
        <a:lstStyle/>
        <a:p>
          <a:endParaRPr lang="en-US"/>
        </a:p>
      </dgm:t>
    </dgm:pt>
    <dgm:pt modelId="{1C89A67D-FEEC-4428-AB37-E63EA713F43C}" type="pres">
      <dgm:prSet presAssocID="{47EADFA0-A515-4E9B-B29F-81FD11F7638D}" presName="parTransThree" presStyleCnt="0"/>
      <dgm:spPr/>
    </dgm:pt>
    <dgm:pt modelId="{CE0EB6D2-46EE-40B4-8644-9BC1CE20F792}" type="pres">
      <dgm:prSet presAssocID="{47EADFA0-A515-4E9B-B29F-81FD11F7638D}" presName="horzThree" presStyleCnt="0"/>
      <dgm:spPr/>
    </dgm:pt>
    <dgm:pt modelId="{EC2AC80B-6C5A-4E2D-960C-F9AB2282C503}" type="pres">
      <dgm:prSet presAssocID="{8F1B9F09-C559-4A79-B8DD-01B7CBCDB95D}" presName="vertFour" presStyleCnt="0">
        <dgm:presLayoutVars>
          <dgm:chPref val="3"/>
        </dgm:presLayoutVars>
      </dgm:prSet>
      <dgm:spPr/>
    </dgm:pt>
    <dgm:pt modelId="{DB41F2D0-03FF-408A-9096-2E493D3EC7DC}" type="pres">
      <dgm:prSet presAssocID="{8F1B9F09-C559-4A79-B8DD-01B7CBCDB95D}" presName="txFour" presStyleLbl="node4" presStyleIdx="22" presStyleCnt="43">
        <dgm:presLayoutVars>
          <dgm:chPref val="3"/>
        </dgm:presLayoutVars>
      </dgm:prSet>
      <dgm:spPr/>
      <dgm:t>
        <a:bodyPr/>
        <a:lstStyle/>
        <a:p>
          <a:endParaRPr lang="en-US"/>
        </a:p>
      </dgm:t>
    </dgm:pt>
    <dgm:pt modelId="{50E5A397-17ED-499D-B484-D1E9FD3EC3C7}" type="pres">
      <dgm:prSet presAssocID="{8F1B9F09-C559-4A79-B8DD-01B7CBCDB95D}" presName="parTransFour" presStyleCnt="0"/>
      <dgm:spPr/>
    </dgm:pt>
    <dgm:pt modelId="{7D335FC3-3A63-43C8-B524-8F73122B0A54}" type="pres">
      <dgm:prSet presAssocID="{8F1B9F09-C559-4A79-B8DD-01B7CBCDB95D}" presName="horzFour" presStyleCnt="0"/>
      <dgm:spPr/>
    </dgm:pt>
    <dgm:pt modelId="{76CB5F1A-0AE9-410B-8348-FAF19103C70A}" type="pres">
      <dgm:prSet presAssocID="{AE89C76B-DDC6-401D-9A6C-21E2D346BDD8}" presName="vertFour" presStyleCnt="0">
        <dgm:presLayoutVars>
          <dgm:chPref val="3"/>
        </dgm:presLayoutVars>
      </dgm:prSet>
      <dgm:spPr/>
    </dgm:pt>
    <dgm:pt modelId="{C9D58215-5FAC-4226-9E04-58B33CCB1EDC}" type="pres">
      <dgm:prSet presAssocID="{AE89C76B-DDC6-401D-9A6C-21E2D346BDD8}" presName="txFour" presStyleLbl="node4" presStyleIdx="23" presStyleCnt="43">
        <dgm:presLayoutVars>
          <dgm:chPref val="3"/>
        </dgm:presLayoutVars>
      </dgm:prSet>
      <dgm:spPr/>
      <dgm:t>
        <a:bodyPr/>
        <a:lstStyle/>
        <a:p>
          <a:endParaRPr lang="en-US"/>
        </a:p>
      </dgm:t>
    </dgm:pt>
    <dgm:pt modelId="{09A3FE01-24CA-4FCF-81F9-5E8025C8A84D}" type="pres">
      <dgm:prSet presAssocID="{AE89C76B-DDC6-401D-9A6C-21E2D346BDD8}" presName="parTransFour" presStyleCnt="0"/>
      <dgm:spPr/>
    </dgm:pt>
    <dgm:pt modelId="{219BF8C4-BBEB-4F22-8158-5085D4139FFC}" type="pres">
      <dgm:prSet presAssocID="{AE89C76B-DDC6-401D-9A6C-21E2D346BDD8}" presName="horzFour" presStyleCnt="0"/>
      <dgm:spPr/>
    </dgm:pt>
    <dgm:pt modelId="{021D8BBD-4A82-4BF5-9CB1-5CC1B27542AF}" type="pres">
      <dgm:prSet presAssocID="{2A4B0E8F-2D64-4DB9-8D0A-1E0111F8C130}" presName="vertFour" presStyleCnt="0">
        <dgm:presLayoutVars>
          <dgm:chPref val="3"/>
        </dgm:presLayoutVars>
      </dgm:prSet>
      <dgm:spPr/>
    </dgm:pt>
    <dgm:pt modelId="{DB76DBFF-343F-4317-92F7-CF969D2A1997}" type="pres">
      <dgm:prSet presAssocID="{2A4B0E8F-2D64-4DB9-8D0A-1E0111F8C130}" presName="txFour" presStyleLbl="node4" presStyleIdx="24" presStyleCnt="43">
        <dgm:presLayoutVars>
          <dgm:chPref val="3"/>
        </dgm:presLayoutVars>
      </dgm:prSet>
      <dgm:spPr/>
      <dgm:t>
        <a:bodyPr/>
        <a:lstStyle/>
        <a:p>
          <a:endParaRPr lang="en-US"/>
        </a:p>
      </dgm:t>
    </dgm:pt>
    <dgm:pt modelId="{F11BB6A5-D9F3-41F2-9E95-43052A64DD66}" type="pres">
      <dgm:prSet presAssocID="{2A4B0E8F-2D64-4DB9-8D0A-1E0111F8C130}" presName="parTransFour" presStyleCnt="0"/>
      <dgm:spPr/>
    </dgm:pt>
    <dgm:pt modelId="{51AFD2A0-ACC2-4982-A296-65BBCD68FE9A}" type="pres">
      <dgm:prSet presAssocID="{2A4B0E8F-2D64-4DB9-8D0A-1E0111F8C130}" presName="horzFour" presStyleCnt="0"/>
      <dgm:spPr/>
    </dgm:pt>
    <dgm:pt modelId="{D62685B5-5C0B-4BF4-B8A9-5C05527B7D6A}" type="pres">
      <dgm:prSet presAssocID="{95333D57-7424-4FD6-9BFA-D67DE692233F}" presName="vertFour" presStyleCnt="0">
        <dgm:presLayoutVars>
          <dgm:chPref val="3"/>
        </dgm:presLayoutVars>
      </dgm:prSet>
      <dgm:spPr/>
    </dgm:pt>
    <dgm:pt modelId="{4986B1BA-2AA1-416C-8294-1A3F8B56E7F2}" type="pres">
      <dgm:prSet presAssocID="{95333D57-7424-4FD6-9BFA-D67DE692233F}" presName="txFour" presStyleLbl="node4" presStyleIdx="25" presStyleCnt="43">
        <dgm:presLayoutVars>
          <dgm:chPref val="3"/>
        </dgm:presLayoutVars>
      </dgm:prSet>
      <dgm:spPr/>
      <dgm:t>
        <a:bodyPr/>
        <a:lstStyle/>
        <a:p>
          <a:endParaRPr lang="en-US"/>
        </a:p>
      </dgm:t>
    </dgm:pt>
    <dgm:pt modelId="{F11FF055-FFB8-444B-B699-61CFF180E148}" type="pres">
      <dgm:prSet presAssocID="{95333D57-7424-4FD6-9BFA-D67DE692233F}" presName="parTransFour" presStyleCnt="0"/>
      <dgm:spPr/>
    </dgm:pt>
    <dgm:pt modelId="{86D05E21-BF70-4C73-8AD6-CD0CFE80D4C0}" type="pres">
      <dgm:prSet presAssocID="{95333D57-7424-4FD6-9BFA-D67DE692233F}" presName="horzFour" presStyleCnt="0"/>
      <dgm:spPr/>
    </dgm:pt>
    <dgm:pt modelId="{0B3D7EE8-1CBE-450B-BEB5-4CB6A21BF1F1}" type="pres">
      <dgm:prSet presAssocID="{32A0A62E-98C5-4698-A0AE-2C0C5615C52E}" presName="vertFour" presStyleCnt="0">
        <dgm:presLayoutVars>
          <dgm:chPref val="3"/>
        </dgm:presLayoutVars>
      </dgm:prSet>
      <dgm:spPr/>
    </dgm:pt>
    <dgm:pt modelId="{CE4DF5BB-AB05-468F-B439-EBBD09EE5CF5}" type="pres">
      <dgm:prSet presAssocID="{32A0A62E-98C5-4698-A0AE-2C0C5615C52E}" presName="txFour" presStyleLbl="node4" presStyleIdx="26" presStyleCnt="43">
        <dgm:presLayoutVars>
          <dgm:chPref val="3"/>
        </dgm:presLayoutVars>
      </dgm:prSet>
      <dgm:spPr/>
      <dgm:t>
        <a:bodyPr/>
        <a:lstStyle/>
        <a:p>
          <a:endParaRPr lang="en-US"/>
        </a:p>
      </dgm:t>
    </dgm:pt>
    <dgm:pt modelId="{C18C89B8-A096-469D-B51D-428D712F2CC2}" type="pres">
      <dgm:prSet presAssocID="{32A0A62E-98C5-4698-A0AE-2C0C5615C52E}" presName="parTransFour" presStyleCnt="0"/>
      <dgm:spPr/>
    </dgm:pt>
    <dgm:pt modelId="{5C64703A-7593-43D2-A694-951DD07E3EC3}" type="pres">
      <dgm:prSet presAssocID="{32A0A62E-98C5-4698-A0AE-2C0C5615C52E}" presName="horzFour" presStyleCnt="0"/>
      <dgm:spPr/>
    </dgm:pt>
    <dgm:pt modelId="{D75C7B26-58B8-4A1B-8A3E-F1EFB139F093}" type="pres">
      <dgm:prSet presAssocID="{3F5369BB-DECF-4E39-87E6-CF0DEB8058C8}" presName="vertFour" presStyleCnt="0">
        <dgm:presLayoutVars>
          <dgm:chPref val="3"/>
        </dgm:presLayoutVars>
      </dgm:prSet>
      <dgm:spPr/>
    </dgm:pt>
    <dgm:pt modelId="{3F763266-F4C8-4F0B-8D5E-875243E54482}" type="pres">
      <dgm:prSet presAssocID="{3F5369BB-DECF-4E39-87E6-CF0DEB8058C8}" presName="txFour" presStyleLbl="node4" presStyleIdx="27" presStyleCnt="43">
        <dgm:presLayoutVars>
          <dgm:chPref val="3"/>
        </dgm:presLayoutVars>
      </dgm:prSet>
      <dgm:spPr/>
      <dgm:t>
        <a:bodyPr/>
        <a:lstStyle/>
        <a:p>
          <a:endParaRPr lang="en-US"/>
        </a:p>
      </dgm:t>
    </dgm:pt>
    <dgm:pt modelId="{9F643901-81F8-460A-B6DF-D2310C61CC77}" type="pres">
      <dgm:prSet presAssocID="{3F5369BB-DECF-4E39-87E6-CF0DEB8058C8}" presName="horzFour" presStyleCnt="0"/>
      <dgm:spPr/>
    </dgm:pt>
    <dgm:pt modelId="{70CFB8D8-9D34-475F-AA89-B038D71DE433}" type="pres">
      <dgm:prSet presAssocID="{873C1E3A-A891-47DA-B67E-58F3DA2D1825}" presName="sibSpaceTwo" presStyleCnt="0"/>
      <dgm:spPr/>
    </dgm:pt>
    <dgm:pt modelId="{8594608E-7CF2-436A-8970-C10696534BB0}" type="pres">
      <dgm:prSet presAssocID="{4B523149-E922-4CDA-9EA0-A04AE36B6FF4}" presName="vertTwo" presStyleCnt="0"/>
      <dgm:spPr/>
    </dgm:pt>
    <dgm:pt modelId="{C6081BFF-5B22-4801-8EAB-BF9CD2B0062B}" type="pres">
      <dgm:prSet presAssocID="{4B523149-E922-4CDA-9EA0-A04AE36B6FF4}" presName="txTwo" presStyleLbl="node2" presStyleIdx="4" presStyleCnt="8">
        <dgm:presLayoutVars>
          <dgm:chPref val="3"/>
        </dgm:presLayoutVars>
      </dgm:prSet>
      <dgm:spPr/>
      <dgm:t>
        <a:bodyPr/>
        <a:lstStyle/>
        <a:p>
          <a:endParaRPr lang="en-US"/>
        </a:p>
      </dgm:t>
    </dgm:pt>
    <dgm:pt modelId="{E41F9845-3E01-4455-9594-D998C1A5827B}" type="pres">
      <dgm:prSet presAssocID="{4B523149-E922-4CDA-9EA0-A04AE36B6FF4}" presName="parTransTwo" presStyleCnt="0"/>
      <dgm:spPr/>
    </dgm:pt>
    <dgm:pt modelId="{82468175-BF07-4F44-A381-9161A02EF7D5}" type="pres">
      <dgm:prSet presAssocID="{4B523149-E922-4CDA-9EA0-A04AE36B6FF4}" presName="horzTwo" presStyleCnt="0"/>
      <dgm:spPr/>
    </dgm:pt>
    <dgm:pt modelId="{6C121F65-31C3-4145-ABB2-103C9736797C}" type="pres">
      <dgm:prSet presAssocID="{7FC2AEB3-F60C-444B-B2EA-B03F6BA0F4AD}" presName="vertThree" presStyleCnt="0"/>
      <dgm:spPr/>
    </dgm:pt>
    <dgm:pt modelId="{9ED6B953-1899-4B7F-9262-34786ABAD95D}" type="pres">
      <dgm:prSet presAssocID="{7FC2AEB3-F60C-444B-B2EA-B03F6BA0F4AD}" presName="txThree" presStyleLbl="node3" presStyleIdx="4" presStyleCnt="9">
        <dgm:presLayoutVars>
          <dgm:chPref val="3"/>
        </dgm:presLayoutVars>
      </dgm:prSet>
      <dgm:spPr/>
      <dgm:t>
        <a:bodyPr/>
        <a:lstStyle/>
        <a:p>
          <a:endParaRPr lang="en-US"/>
        </a:p>
      </dgm:t>
    </dgm:pt>
    <dgm:pt modelId="{CC3D9682-F688-402A-A57E-D08385F15496}" type="pres">
      <dgm:prSet presAssocID="{7FC2AEB3-F60C-444B-B2EA-B03F6BA0F4AD}" presName="parTransThree" presStyleCnt="0"/>
      <dgm:spPr/>
    </dgm:pt>
    <dgm:pt modelId="{4ED0CC61-9469-4425-A3C3-24287DD3E169}" type="pres">
      <dgm:prSet presAssocID="{7FC2AEB3-F60C-444B-B2EA-B03F6BA0F4AD}" presName="horzThree" presStyleCnt="0"/>
      <dgm:spPr/>
    </dgm:pt>
    <dgm:pt modelId="{E6FCDC85-4FA2-4896-AADD-9284159BEEC7}" type="pres">
      <dgm:prSet presAssocID="{7F4A7774-BF16-4986-B15F-34A47BB99504}" presName="vertFour" presStyleCnt="0">
        <dgm:presLayoutVars>
          <dgm:chPref val="3"/>
        </dgm:presLayoutVars>
      </dgm:prSet>
      <dgm:spPr/>
    </dgm:pt>
    <dgm:pt modelId="{CA8A6C08-1A69-4345-8509-39202AFFAFD2}" type="pres">
      <dgm:prSet presAssocID="{7F4A7774-BF16-4986-B15F-34A47BB99504}" presName="txFour" presStyleLbl="node4" presStyleIdx="28" presStyleCnt="43">
        <dgm:presLayoutVars>
          <dgm:chPref val="3"/>
        </dgm:presLayoutVars>
      </dgm:prSet>
      <dgm:spPr/>
      <dgm:t>
        <a:bodyPr/>
        <a:lstStyle/>
        <a:p>
          <a:endParaRPr lang="en-US"/>
        </a:p>
      </dgm:t>
    </dgm:pt>
    <dgm:pt modelId="{101BCED9-3228-410A-869B-70D9E7FAB450}" type="pres">
      <dgm:prSet presAssocID="{7F4A7774-BF16-4986-B15F-34A47BB99504}" presName="parTransFour" presStyleCnt="0"/>
      <dgm:spPr/>
    </dgm:pt>
    <dgm:pt modelId="{E8A92685-9C09-49FD-AD3D-75A239A91B92}" type="pres">
      <dgm:prSet presAssocID="{7F4A7774-BF16-4986-B15F-34A47BB99504}" presName="horzFour" presStyleCnt="0"/>
      <dgm:spPr/>
    </dgm:pt>
    <dgm:pt modelId="{3A2739BD-BD3B-4014-A83D-25131B735D46}" type="pres">
      <dgm:prSet presAssocID="{90F790D7-330A-4287-9BE0-221A5D6041CD}" presName="vertFour" presStyleCnt="0">
        <dgm:presLayoutVars>
          <dgm:chPref val="3"/>
        </dgm:presLayoutVars>
      </dgm:prSet>
      <dgm:spPr/>
    </dgm:pt>
    <dgm:pt modelId="{4D7B2D45-E9E4-4745-92A3-2C0FB2C870FD}" type="pres">
      <dgm:prSet presAssocID="{90F790D7-330A-4287-9BE0-221A5D6041CD}" presName="txFour" presStyleLbl="node4" presStyleIdx="29" presStyleCnt="43">
        <dgm:presLayoutVars>
          <dgm:chPref val="3"/>
        </dgm:presLayoutVars>
      </dgm:prSet>
      <dgm:spPr/>
      <dgm:t>
        <a:bodyPr/>
        <a:lstStyle/>
        <a:p>
          <a:endParaRPr lang="en-US"/>
        </a:p>
      </dgm:t>
    </dgm:pt>
    <dgm:pt modelId="{10DED433-313E-47B9-A085-E240D26BEE80}" type="pres">
      <dgm:prSet presAssocID="{90F790D7-330A-4287-9BE0-221A5D6041CD}" presName="parTransFour" presStyleCnt="0"/>
      <dgm:spPr/>
    </dgm:pt>
    <dgm:pt modelId="{38CEFC14-8699-4F8D-A9EA-72D6648F449E}" type="pres">
      <dgm:prSet presAssocID="{90F790D7-330A-4287-9BE0-221A5D6041CD}" presName="horzFour" presStyleCnt="0"/>
      <dgm:spPr/>
    </dgm:pt>
    <dgm:pt modelId="{82C969E8-CF32-4B1C-8BC2-FE9FB5626769}" type="pres">
      <dgm:prSet presAssocID="{B497E121-47C1-41AC-A43C-BC528C1EAAA3}" presName="vertFour" presStyleCnt="0">
        <dgm:presLayoutVars>
          <dgm:chPref val="3"/>
        </dgm:presLayoutVars>
      </dgm:prSet>
      <dgm:spPr/>
    </dgm:pt>
    <dgm:pt modelId="{E3B9C907-1A19-4864-8EC4-C8D85D82BC9A}" type="pres">
      <dgm:prSet presAssocID="{B497E121-47C1-41AC-A43C-BC528C1EAAA3}" presName="txFour" presStyleLbl="node4" presStyleIdx="30" presStyleCnt="43">
        <dgm:presLayoutVars>
          <dgm:chPref val="3"/>
        </dgm:presLayoutVars>
      </dgm:prSet>
      <dgm:spPr/>
      <dgm:t>
        <a:bodyPr/>
        <a:lstStyle/>
        <a:p>
          <a:endParaRPr lang="en-US"/>
        </a:p>
      </dgm:t>
    </dgm:pt>
    <dgm:pt modelId="{AC07896E-7C6F-400B-BDA5-CB0B1F7F623D}" type="pres">
      <dgm:prSet presAssocID="{B497E121-47C1-41AC-A43C-BC528C1EAAA3}" presName="parTransFour" presStyleCnt="0"/>
      <dgm:spPr/>
    </dgm:pt>
    <dgm:pt modelId="{06121D17-E83C-4524-8AC4-69A246B4F140}" type="pres">
      <dgm:prSet presAssocID="{B497E121-47C1-41AC-A43C-BC528C1EAAA3}" presName="horzFour" presStyleCnt="0"/>
      <dgm:spPr/>
    </dgm:pt>
    <dgm:pt modelId="{3F17F006-ABC0-4DF9-BCA5-575F8DBF63EA}" type="pres">
      <dgm:prSet presAssocID="{3CA60E0D-1BC2-4B03-93E5-1C4EFDB9CC7C}" presName="vertFour" presStyleCnt="0">
        <dgm:presLayoutVars>
          <dgm:chPref val="3"/>
        </dgm:presLayoutVars>
      </dgm:prSet>
      <dgm:spPr/>
    </dgm:pt>
    <dgm:pt modelId="{722F006A-87F2-4060-AE33-9C939CA4DFAE}" type="pres">
      <dgm:prSet presAssocID="{3CA60E0D-1BC2-4B03-93E5-1C4EFDB9CC7C}" presName="txFour" presStyleLbl="node4" presStyleIdx="31" presStyleCnt="43">
        <dgm:presLayoutVars>
          <dgm:chPref val="3"/>
        </dgm:presLayoutVars>
      </dgm:prSet>
      <dgm:spPr/>
      <dgm:t>
        <a:bodyPr/>
        <a:lstStyle/>
        <a:p>
          <a:endParaRPr lang="en-US"/>
        </a:p>
      </dgm:t>
    </dgm:pt>
    <dgm:pt modelId="{62A0D66A-5725-4651-92C9-9A0BF5E97DD8}" type="pres">
      <dgm:prSet presAssocID="{3CA60E0D-1BC2-4B03-93E5-1C4EFDB9CC7C}" presName="parTransFour" presStyleCnt="0"/>
      <dgm:spPr/>
    </dgm:pt>
    <dgm:pt modelId="{DA3CF11D-2D0F-4696-89B7-051F6362BD49}" type="pres">
      <dgm:prSet presAssocID="{3CA60E0D-1BC2-4B03-93E5-1C4EFDB9CC7C}" presName="horzFour" presStyleCnt="0"/>
      <dgm:spPr/>
    </dgm:pt>
    <dgm:pt modelId="{8FFF4BF9-2BCE-4818-98BB-D30F35A53415}" type="pres">
      <dgm:prSet presAssocID="{54452AE5-FB33-44E2-A655-DCA09711356D}" presName="vertFour" presStyleCnt="0">
        <dgm:presLayoutVars>
          <dgm:chPref val="3"/>
        </dgm:presLayoutVars>
      </dgm:prSet>
      <dgm:spPr/>
    </dgm:pt>
    <dgm:pt modelId="{FED5A782-6AA0-487E-A5B7-70AB0D589DE4}" type="pres">
      <dgm:prSet presAssocID="{54452AE5-FB33-44E2-A655-DCA09711356D}" presName="txFour" presStyleLbl="node4" presStyleIdx="32" presStyleCnt="43">
        <dgm:presLayoutVars>
          <dgm:chPref val="3"/>
        </dgm:presLayoutVars>
      </dgm:prSet>
      <dgm:spPr/>
      <dgm:t>
        <a:bodyPr/>
        <a:lstStyle/>
        <a:p>
          <a:endParaRPr lang="en-US"/>
        </a:p>
      </dgm:t>
    </dgm:pt>
    <dgm:pt modelId="{BD39FA97-82BD-45DC-9207-48D28D261070}" type="pres">
      <dgm:prSet presAssocID="{54452AE5-FB33-44E2-A655-DCA09711356D}" presName="horzFour" presStyleCnt="0"/>
      <dgm:spPr/>
    </dgm:pt>
    <dgm:pt modelId="{81666556-1CFA-4FFF-9565-C12C881D02AE}" type="pres">
      <dgm:prSet presAssocID="{BA83918C-F75D-46E5-B10C-2E11854445AE}" presName="sibSpaceTwo" presStyleCnt="0"/>
      <dgm:spPr/>
    </dgm:pt>
    <dgm:pt modelId="{9BDFA068-B46A-4470-967E-D0708966772C}" type="pres">
      <dgm:prSet presAssocID="{CF362D0D-5181-4842-968A-4AD95DB32F84}" presName="vertTwo" presStyleCnt="0"/>
      <dgm:spPr/>
    </dgm:pt>
    <dgm:pt modelId="{92D37C9D-78F6-4AAF-879E-C143192EA1B3}" type="pres">
      <dgm:prSet presAssocID="{CF362D0D-5181-4842-968A-4AD95DB32F84}" presName="txTwo" presStyleLbl="node2" presStyleIdx="5" presStyleCnt="8" custScaleX="106600">
        <dgm:presLayoutVars>
          <dgm:chPref val="3"/>
        </dgm:presLayoutVars>
      </dgm:prSet>
      <dgm:spPr/>
      <dgm:t>
        <a:bodyPr/>
        <a:lstStyle/>
        <a:p>
          <a:endParaRPr lang="en-US"/>
        </a:p>
      </dgm:t>
    </dgm:pt>
    <dgm:pt modelId="{16EB56BF-AB36-4400-9913-7138C792C1B2}" type="pres">
      <dgm:prSet presAssocID="{CF362D0D-5181-4842-968A-4AD95DB32F84}" presName="parTransTwo" presStyleCnt="0"/>
      <dgm:spPr/>
    </dgm:pt>
    <dgm:pt modelId="{69498169-A103-4DAF-8C00-DBDA22A90976}" type="pres">
      <dgm:prSet presAssocID="{CF362D0D-5181-4842-968A-4AD95DB32F84}" presName="horzTwo" presStyleCnt="0"/>
      <dgm:spPr/>
    </dgm:pt>
    <dgm:pt modelId="{E9A3BC06-CD4E-459A-A3C3-8036B8E411DA}" type="pres">
      <dgm:prSet presAssocID="{FEBA88B4-19DF-4E6F-8ECB-8FCA4035C8AE}" presName="vertThree" presStyleCnt="0"/>
      <dgm:spPr/>
    </dgm:pt>
    <dgm:pt modelId="{AFC07AE6-6A79-4B71-986D-F054A12BAC90}" type="pres">
      <dgm:prSet presAssocID="{FEBA88B4-19DF-4E6F-8ECB-8FCA4035C8AE}" presName="txThree" presStyleLbl="node3" presStyleIdx="5" presStyleCnt="9">
        <dgm:presLayoutVars>
          <dgm:chPref val="3"/>
        </dgm:presLayoutVars>
      </dgm:prSet>
      <dgm:spPr/>
      <dgm:t>
        <a:bodyPr/>
        <a:lstStyle/>
        <a:p>
          <a:endParaRPr lang="en-US"/>
        </a:p>
      </dgm:t>
    </dgm:pt>
    <dgm:pt modelId="{0BD5E43C-447E-489F-B161-2252108EBB47}" type="pres">
      <dgm:prSet presAssocID="{FEBA88B4-19DF-4E6F-8ECB-8FCA4035C8AE}" presName="parTransThree" presStyleCnt="0"/>
      <dgm:spPr/>
    </dgm:pt>
    <dgm:pt modelId="{54CF188A-8EDD-4F89-BE40-4520194DED37}" type="pres">
      <dgm:prSet presAssocID="{FEBA88B4-19DF-4E6F-8ECB-8FCA4035C8AE}" presName="horzThree" presStyleCnt="0"/>
      <dgm:spPr/>
    </dgm:pt>
    <dgm:pt modelId="{A20EDA7C-3146-4952-B892-A2D5675A35B7}" type="pres">
      <dgm:prSet presAssocID="{F8CCC12C-943D-462D-B41A-35ADACB1447E}" presName="vertFour" presStyleCnt="0">
        <dgm:presLayoutVars>
          <dgm:chPref val="3"/>
        </dgm:presLayoutVars>
      </dgm:prSet>
      <dgm:spPr/>
    </dgm:pt>
    <dgm:pt modelId="{65B758DA-FBAB-4CCE-BBE0-696E684BE563}" type="pres">
      <dgm:prSet presAssocID="{F8CCC12C-943D-462D-B41A-35ADACB1447E}" presName="txFour" presStyleLbl="node4" presStyleIdx="33" presStyleCnt="43">
        <dgm:presLayoutVars>
          <dgm:chPref val="3"/>
        </dgm:presLayoutVars>
      </dgm:prSet>
      <dgm:spPr/>
      <dgm:t>
        <a:bodyPr/>
        <a:lstStyle/>
        <a:p>
          <a:endParaRPr lang="en-US"/>
        </a:p>
      </dgm:t>
    </dgm:pt>
    <dgm:pt modelId="{93389640-79D9-4325-80B8-E44933B40FCD}" type="pres">
      <dgm:prSet presAssocID="{F8CCC12C-943D-462D-B41A-35ADACB1447E}" presName="parTransFour" presStyleCnt="0"/>
      <dgm:spPr/>
    </dgm:pt>
    <dgm:pt modelId="{22CDC611-9338-44AB-B2A8-398910357312}" type="pres">
      <dgm:prSet presAssocID="{F8CCC12C-943D-462D-B41A-35ADACB1447E}" presName="horzFour" presStyleCnt="0"/>
      <dgm:spPr/>
    </dgm:pt>
    <dgm:pt modelId="{B9897B9F-AAC0-43D0-A597-A3E776ADFC37}" type="pres">
      <dgm:prSet presAssocID="{997A64AF-7BAC-41BC-9BA3-632DEA416254}" presName="vertFour" presStyleCnt="0">
        <dgm:presLayoutVars>
          <dgm:chPref val="3"/>
        </dgm:presLayoutVars>
      </dgm:prSet>
      <dgm:spPr/>
    </dgm:pt>
    <dgm:pt modelId="{96F8D65B-79FE-4BBF-AE63-43415C957D92}" type="pres">
      <dgm:prSet presAssocID="{997A64AF-7BAC-41BC-9BA3-632DEA416254}" presName="txFour" presStyleLbl="node4" presStyleIdx="34" presStyleCnt="43">
        <dgm:presLayoutVars>
          <dgm:chPref val="3"/>
        </dgm:presLayoutVars>
      </dgm:prSet>
      <dgm:spPr/>
      <dgm:t>
        <a:bodyPr/>
        <a:lstStyle/>
        <a:p>
          <a:endParaRPr lang="en-US"/>
        </a:p>
      </dgm:t>
    </dgm:pt>
    <dgm:pt modelId="{96BB7C9B-CB2F-4719-A8D5-CE7599A75B62}" type="pres">
      <dgm:prSet presAssocID="{997A64AF-7BAC-41BC-9BA3-632DEA416254}" presName="parTransFour" presStyleCnt="0"/>
      <dgm:spPr/>
    </dgm:pt>
    <dgm:pt modelId="{37B5C1DC-14E5-4470-8368-1B0B60630273}" type="pres">
      <dgm:prSet presAssocID="{997A64AF-7BAC-41BC-9BA3-632DEA416254}" presName="horzFour" presStyleCnt="0"/>
      <dgm:spPr/>
    </dgm:pt>
    <dgm:pt modelId="{E65ABA48-A3A5-4672-8285-7DB488A604FD}" type="pres">
      <dgm:prSet presAssocID="{E9A473A6-8715-4C6E-9414-AA6FE4AA6FD1}" presName="vertFour" presStyleCnt="0">
        <dgm:presLayoutVars>
          <dgm:chPref val="3"/>
        </dgm:presLayoutVars>
      </dgm:prSet>
      <dgm:spPr/>
    </dgm:pt>
    <dgm:pt modelId="{1173A576-798B-4183-A105-46F34DD14807}" type="pres">
      <dgm:prSet presAssocID="{E9A473A6-8715-4C6E-9414-AA6FE4AA6FD1}" presName="txFour" presStyleLbl="node4" presStyleIdx="35" presStyleCnt="43">
        <dgm:presLayoutVars>
          <dgm:chPref val="3"/>
        </dgm:presLayoutVars>
      </dgm:prSet>
      <dgm:spPr/>
      <dgm:t>
        <a:bodyPr/>
        <a:lstStyle/>
        <a:p>
          <a:endParaRPr lang="en-US"/>
        </a:p>
      </dgm:t>
    </dgm:pt>
    <dgm:pt modelId="{C0DF66DA-20E9-4277-AE34-DF711D063D6A}" type="pres">
      <dgm:prSet presAssocID="{E9A473A6-8715-4C6E-9414-AA6FE4AA6FD1}" presName="horzFour" presStyleCnt="0"/>
      <dgm:spPr/>
    </dgm:pt>
    <dgm:pt modelId="{3D313218-4B57-476B-B023-AD1F32B28AD5}" type="pres">
      <dgm:prSet presAssocID="{2774BC80-CE5E-4C85-931D-E67730BDFFD8}" presName="sibSpaceTwo" presStyleCnt="0"/>
      <dgm:spPr/>
    </dgm:pt>
    <dgm:pt modelId="{A930C886-962A-4F99-BCEA-4C856AEC355C}" type="pres">
      <dgm:prSet presAssocID="{A55ADB0B-B4D2-4B3B-946A-1AD467C461D1}" presName="vertTwo" presStyleCnt="0"/>
      <dgm:spPr/>
    </dgm:pt>
    <dgm:pt modelId="{EF38F16D-7EBA-4C7D-9FF1-9F093C3E5D6F}" type="pres">
      <dgm:prSet presAssocID="{A55ADB0B-B4D2-4B3B-946A-1AD467C461D1}" presName="txTwo" presStyleLbl="node2" presStyleIdx="6" presStyleCnt="8">
        <dgm:presLayoutVars>
          <dgm:chPref val="3"/>
        </dgm:presLayoutVars>
      </dgm:prSet>
      <dgm:spPr/>
      <dgm:t>
        <a:bodyPr/>
        <a:lstStyle/>
        <a:p>
          <a:endParaRPr lang="en-US"/>
        </a:p>
      </dgm:t>
    </dgm:pt>
    <dgm:pt modelId="{BC0AA7E3-B913-4E18-8D9A-2D291777E0DF}" type="pres">
      <dgm:prSet presAssocID="{A55ADB0B-B4D2-4B3B-946A-1AD467C461D1}" presName="parTransTwo" presStyleCnt="0"/>
      <dgm:spPr/>
    </dgm:pt>
    <dgm:pt modelId="{6B83F2E5-4B81-4C82-81C0-6CAB9B3BE7C2}" type="pres">
      <dgm:prSet presAssocID="{A55ADB0B-B4D2-4B3B-946A-1AD467C461D1}" presName="horzTwo" presStyleCnt="0"/>
      <dgm:spPr/>
    </dgm:pt>
    <dgm:pt modelId="{1BB134BF-DD60-41C5-A0D4-6411282F947D}" type="pres">
      <dgm:prSet presAssocID="{298C90B9-B83C-4D93-88C4-B912A8447BC0}" presName="vertThree" presStyleCnt="0"/>
      <dgm:spPr/>
    </dgm:pt>
    <dgm:pt modelId="{6E25AF42-C745-41CB-BED3-A1AD6A0C278C}" type="pres">
      <dgm:prSet presAssocID="{298C90B9-B83C-4D93-88C4-B912A8447BC0}" presName="txThree" presStyleLbl="node3" presStyleIdx="6" presStyleCnt="9">
        <dgm:presLayoutVars>
          <dgm:chPref val="3"/>
        </dgm:presLayoutVars>
      </dgm:prSet>
      <dgm:spPr/>
      <dgm:t>
        <a:bodyPr/>
        <a:lstStyle/>
        <a:p>
          <a:endParaRPr lang="en-US"/>
        </a:p>
      </dgm:t>
    </dgm:pt>
    <dgm:pt modelId="{49C64133-E8F4-4A82-BC97-BC39B6980B71}" type="pres">
      <dgm:prSet presAssocID="{298C90B9-B83C-4D93-88C4-B912A8447BC0}" presName="horzThree" presStyleCnt="0"/>
      <dgm:spPr/>
    </dgm:pt>
    <dgm:pt modelId="{3553FC38-D78F-4FF0-A03E-B05A89848567}" type="pres">
      <dgm:prSet presAssocID="{8DA02C36-D5E6-41BE-A4AB-B5AB1773A891}" presName="sibSpaceThree" presStyleCnt="0"/>
      <dgm:spPr/>
    </dgm:pt>
    <dgm:pt modelId="{E392206A-9494-4D14-8869-031A376EC804}" type="pres">
      <dgm:prSet presAssocID="{CBF2A51B-E3D3-4690-ADBE-468A9CF9B189}" presName="vertThree" presStyleCnt="0"/>
      <dgm:spPr/>
    </dgm:pt>
    <dgm:pt modelId="{67F55329-FC24-4601-974F-DABC03F9C86C}" type="pres">
      <dgm:prSet presAssocID="{CBF2A51B-E3D3-4690-ADBE-468A9CF9B189}" presName="txThree" presStyleLbl="node3" presStyleIdx="7" presStyleCnt="9">
        <dgm:presLayoutVars>
          <dgm:chPref val="3"/>
        </dgm:presLayoutVars>
      </dgm:prSet>
      <dgm:spPr/>
      <dgm:t>
        <a:bodyPr/>
        <a:lstStyle/>
        <a:p>
          <a:endParaRPr lang="en-US"/>
        </a:p>
      </dgm:t>
    </dgm:pt>
    <dgm:pt modelId="{23FF5892-7F5A-479D-9526-BF547F3A5BF3}" type="pres">
      <dgm:prSet presAssocID="{CBF2A51B-E3D3-4690-ADBE-468A9CF9B189}" presName="horzThree" presStyleCnt="0"/>
      <dgm:spPr/>
    </dgm:pt>
    <dgm:pt modelId="{1CFC2CDF-8713-44A3-9FE6-885995E27241}" type="pres">
      <dgm:prSet presAssocID="{B08D5EBD-10A0-47E2-99CB-28E4EF9E881A}" presName="sibSpaceTwo" presStyleCnt="0"/>
      <dgm:spPr/>
    </dgm:pt>
    <dgm:pt modelId="{8F1FC5E7-6E07-4B4B-ACD6-BFFDEBFF891F}" type="pres">
      <dgm:prSet presAssocID="{5F5C46D2-51E5-4B45-9FCD-1B884EE3B94C}" presName="vertTwo" presStyleCnt="0"/>
      <dgm:spPr/>
    </dgm:pt>
    <dgm:pt modelId="{0245DD60-CB70-4187-82B4-FDE953D3D74E}" type="pres">
      <dgm:prSet presAssocID="{5F5C46D2-51E5-4B45-9FCD-1B884EE3B94C}" presName="txTwo" presStyleLbl="node2" presStyleIdx="7" presStyleCnt="8">
        <dgm:presLayoutVars>
          <dgm:chPref val="3"/>
        </dgm:presLayoutVars>
      </dgm:prSet>
      <dgm:spPr/>
      <dgm:t>
        <a:bodyPr/>
        <a:lstStyle/>
        <a:p>
          <a:endParaRPr lang="en-US"/>
        </a:p>
      </dgm:t>
    </dgm:pt>
    <dgm:pt modelId="{22E6C851-3101-49D2-B66B-A2C3D885A063}" type="pres">
      <dgm:prSet presAssocID="{5F5C46D2-51E5-4B45-9FCD-1B884EE3B94C}" presName="parTransTwo" presStyleCnt="0"/>
      <dgm:spPr/>
    </dgm:pt>
    <dgm:pt modelId="{68C6BB5F-67D5-4C2F-A492-EECE47B3ED84}" type="pres">
      <dgm:prSet presAssocID="{5F5C46D2-51E5-4B45-9FCD-1B884EE3B94C}" presName="horzTwo" presStyleCnt="0"/>
      <dgm:spPr/>
    </dgm:pt>
    <dgm:pt modelId="{1C64080C-AA14-4BF7-B81F-86E256C76638}" type="pres">
      <dgm:prSet presAssocID="{F65A013E-A7BE-469E-A627-2ACF9F54D560}" presName="vertThree" presStyleCnt="0"/>
      <dgm:spPr/>
    </dgm:pt>
    <dgm:pt modelId="{81716EFB-E142-4AD5-AABB-EDDC0F7B7175}" type="pres">
      <dgm:prSet presAssocID="{F65A013E-A7BE-469E-A627-2ACF9F54D560}" presName="txThree" presStyleLbl="node3" presStyleIdx="8" presStyleCnt="9">
        <dgm:presLayoutVars>
          <dgm:chPref val="3"/>
        </dgm:presLayoutVars>
      </dgm:prSet>
      <dgm:spPr/>
      <dgm:t>
        <a:bodyPr/>
        <a:lstStyle/>
        <a:p>
          <a:endParaRPr lang="en-US"/>
        </a:p>
      </dgm:t>
    </dgm:pt>
    <dgm:pt modelId="{328F7F09-2C8F-4DF6-8CB1-D5BA7B3DB292}" type="pres">
      <dgm:prSet presAssocID="{F65A013E-A7BE-469E-A627-2ACF9F54D560}" presName="parTransThree" presStyleCnt="0"/>
      <dgm:spPr/>
    </dgm:pt>
    <dgm:pt modelId="{3E8ABA82-B161-49E3-9555-94B981AECAA7}" type="pres">
      <dgm:prSet presAssocID="{F65A013E-A7BE-469E-A627-2ACF9F54D560}" presName="horzThree" presStyleCnt="0"/>
      <dgm:spPr/>
    </dgm:pt>
    <dgm:pt modelId="{C00A7064-0EE4-4714-B567-2338F25EB6C6}" type="pres">
      <dgm:prSet presAssocID="{154BD447-291F-4B05-8542-891135FD001B}" presName="vertFour" presStyleCnt="0">
        <dgm:presLayoutVars>
          <dgm:chPref val="3"/>
        </dgm:presLayoutVars>
      </dgm:prSet>
      <dgm:spPr/>
    </dgm:pt>
    <dgm:pt modelId="{99604CA7-9AE1-4E1C-9586-28E59A3AF275}" type="pres">
      <dgm:prSet presAssocID="{154BD447-291F-4B05-8542-891135FD001B}" presName="txFour" presStyleLbl="node4" presStyleIdx="36" presStyleCnt="43">
        <dgm:presLayoutVars>
          <dgm:chPref val="3"/>
        </dgm:presLayoutVars>
      </dgm:prSet>
      <dgm:spPr/>
      <dgm:t>
        <a:bodyPr/>
        <a:lstStyle/>
        <a:p>
          <a:endParaRPr lang="en-US"/>
        </a:p>
      </dgm:t>
    </dgm:pt>
    <dgm:pt modelId="{3F66BB03-C8FF-4979-A405-0D41BFF1396C}" type="pres">
      <dgm:prSet presAssocID="{154BD447-291F-4B05-8542-891135FD001B}" presName="parTransFour" presStyleCnt="0"/>
      <dgm:spPr/>
    </dgm:pt>
    <dgm:pt modelId="{B7A2EAF2-C36A-4DA1-8DF7-EC27EC04727E}" type="pres">
      <dgm:prSet presAssocID="{154BD447-291F-4B05-8542-891135FD001B}" presName="horzFour" presStyleCnt="0"/>
      <dgm:spPr/>
    </dgm:pt>
    <dgm:pt modelId="{8BB553C1-7FEE-4FD2-AC78-58A9799E3C75}" type="pres">
      <dgm:prSet presAssocID="{CE4ADCC3-A604-426F-A44B-B554A0298D18}" presName="vertFour" presStyleCnt="0">
        <dgm:presLayoutVars>
          <dgm:chPref val="3"/>
        </dgm:presLayoutVars>
      </dgm:prSet>
      <dgm:spPr/>
    </dgm:pt>
    <dgm:pt modelId="{6BC4B3E6-0CD0-40C5-BC1E-0F4288D5467B}" type="pres">
      <dgm:prSet presAssocID="{CE4ADCC3-A604-426F-A44B-B554A0298D18}" presName="txFour" presStyleLbl="node4" presStyleIdx="37" presStyleCnt="43">
        <dgm:presLayoutVars>
          <dgm:chPref val="3"/>
        </dgm:presLayoutVars>
      </dgm:prSet>
      <dgm:spPr/>
      <dgm:t>
        <a:bodyPr/>
        <a:lstStyle/>
        <a:p>
          <a:endParaRPr lang="en-US"/>
        </a:p>
      </dgm:t>
    </dgm:pt>
    <dgm:pt modelId="{201EBD58-993F-4460-9BB9-50D2EAD8F9FF}" type="pres">
      <dgm:prSet presAssocID="{CE4ADCC3-A604-426F-A44B-B554A0298D18}" presName="parTransFour" presStyleCnt="0"/>
      <dgm:spPr/>
    </dgm:pt>
    <dgm:pt modelId="{1BCF40A7-A46B-41A8-BD14-1ABA1AE68730}" type="pres">
      <dgm:prSet presAssocID="{CE4ADCC3-A604-426F-A44B-B554A0298D18}" presName="horzFour" presStyleCnt="0"/>
      <dgm:spPr/>
    </dgm:pt>
    <dgm:pt modelId="{62CE41D6-6F5A-471C-81BC-7139C9992706}" type="pres">
      <dgm:prSet presAssocID="{928AB40E-2283-4E69-86CE-A059CBDF6F7E}" presName="vertFour" presStyleCnt="0">
        <dgm:presLayoutVars>
          <dgm:chPref val="3"/>
        </dgm:presLayoutVars>
      </dgm:prSet>
      <dgm:spPr/>
    </dgm:pt>
    <dgm:pt modelId="{3B168A7E-AE53-4C87-B67C-62EFA09D79C0}" type="pres">
      <dgm:prSet presAssocID="{928AB40E-2283-4E69-86CE-A059CBDF6F7E}" presName="txFour" presStyleLbl="node4" presStyleIdx="38" presStyleCnt="43">
        <dgm:presLayoutVars>
          <dgm:chPref val="3"/>
        </dgm:presLayoutVars>
      </dgm:prSet>
      <dgm:spPr/>
      <dgm:t>
        <a:bodyPr/>
        <a:lstStyle/>
        <a:p>
          <a:endParaRPr lang="en-US"/>
        </a:p>
      </dgm:t>
    </dgm:pt>
    <dgm:pt modelId="{53CE80C2-85DC-44D3-81FD-AED34AF4A61C}" type="pres">
      <dgm:prSet presAssocID="{928AB40E-2283-4E69-86CE-A059CBDF6F7E}" presName="parTransFour" presStyleCnt="0"/>
      <dgm:spPr/>
    </dgm:pt>
    <dgm:pt modelId="{8C02FDAF-674C-4B11-A789-B7C6A5890039}" type="pres">
      <dgm:prSet presAssocID="{928AB40E-2283-4E69-86CE-A059CBDF6F7E}" presName="horzFour" presStyleCnt="0"/>
      <dgm:spPr/>
    </dgm:pt>
    <dgm:pt modelId="{C418B84F-213F-46DA-809C-731F8D9B634D}" type="pres">
      <dgm:prSet presAssocID="{670EACF6-DF0E-43EE-9510-B18118D18979}" presName="vertFour" presStyleCnt="0">
        <dgm:presLayoutVars>
          <dgm:chPref val="3"/>
        </dgm:presLayoutVars>
      </dgm:prSet>
      <dgm:spPr/>
    </dgm:pt>
    <dgm:pt modelId="{3F3633C2-B74F-4C19-8A5D-33BD27FEB801}" type="pres">
      <dgm:prSet presAssocID="{670EACF6-DF0E-43EE-9510-B18118D18979}" presName="txFour" presStyleLbl="node4" presStyleIdx="39" presStyleCnt="43">
        <dgm:presLayoutVars>
          <dgm:chPref val="3"/>
        </dgm:presLayoutVars>
      </dgm:prSet>
      <dgm:spPr/>
      <dgm:t>
        <a:bodyPr/>
        <a:lstStyle/>
        <a:p>
          <a:endParaRPr lang="en-US"/>
        </a:p>
      </dgm:t>
    </dgm:pt>
    <dgm:pt modelId="{B1A0E067-3F14-48F2-BA13-3FAF8462B343}" type="pres">
      <dgm:prSet presAssocID="{670EACF6-DF0E-43EE-9510-B18118D18979}" presName="parTransFour" presStyleCnt="0"/>
      <dgm:spPr/>
    </dgm:pt>
    <dgm:pt modelId="{1833409C-C4B7-43AD-ACD8-32DE95D7477B}" type="pres">
      <dgm:prSet presAssocID="{670EACF6-DF0E-43EE-9510-B18118D18979}" presName="horzFour" presStyleCnt="0"/>
      <dgm:spPr/>
    </dgm:pt>
    <dgm:pt modelId="{75A60308-6250-418A-9ABA-3233543AD8A8}" type="pres">
      <dgm:prSet presAssocID="{AA67B312-EE7D-46D8-BC4A-B62C75289C73}" presName="vertFour" presStyleCnt="0">
        <dgm:presLayoutVars>
          <dgm:chPref val="3"/>
        </dgm:presLayoutVars>
      </dgm:prSet>
      <dgm:spPr/>
    </dgm:pt>
    <dgm:pt modelId="{CF85617E-08CE-4C4B-BAC0-9A08A5480238}" type="pres">
      <dgm:prSet presAssocID="{AA67B312-EE7D-46D8-BC4A-B62C75289C73}" presName="txFour" presStyleLbl="node4" presStyleIdx="40" presStyleCnt="43">
        <dgm:presLayoutVars>
          <dgm:chPref val="3"/>
        </dgm:presLayoutVars>
      </dgm:prSet>
      <dgm:spPr/>
      <dgm:t>
        <a:bodyPr/>
        <a:lstStyle/>
        <a:p>
          <a:endParaRPr lang="en-US"/>
        </a:p>
      </dgm:t>
    </dgm:pt>
    <dgm:pt modelId="{C826EC46-59FD-44B0-AC6E-686A79E608D4}" type="pres">
      <dgm:prSet presAssocID="{AA67B312-EE7D-46D8-BC4A-B62C75289C73}" presName="parTransFour" presStyleCnt="0"/>
      <dgm:spPr/>
    </dgm:pt>
    <dgm:pt modelId="{D36E2B10-0396-4002-BDEC-CC187565A45C}" type="pres">
      <dgm:prSet presAssocID="{AA67B312-EE7D-46D8-BC4A-B62C75289C73}" presName="horzFour" presStyleCnt="0"/>
      <dgm:spPr/>
    </dgm:pt>
    <dgm:pt modelId="{0F9487A4-B611-4EC0-B187-7650C6C7526F}" type="pres">
      <dgm:prSet presAssocID="{01F3B4C7-B65A-44E3-B70C-40AD4BDE04E1}" presName="vertFour" presStyleCnt="0">
        <dgm:presLayoutVars>
          <dgm:chPref val="3"/>
        </dgm:presLayoutVars>
      </dgm:prSet>
      <dgm:spPr/>
    </dgm:pt>
    <dgm:pt modelId="{4A912D90-F73A-4143-8BF6-D14FF90B04F2}" type="pres">
      <dgm:prSet presAssocID="{01F3B4C7-B65A-44E3-B70C-40AD4BDE04E1}" presName="txFour" presStyleLbl="node4" presStyleIdx="41" presStyleCnt="43">
        <dgm:presLayoutVars>
          <dgm:chPref val="3"/>
        </dgm:presLayoutVars>
      </dgm:prSet>
      <dgm:spPr/>
      <dgm:t>
        <a:bodyPr/>
        <a:lstStyle/>
        <a:p>
          <a:endParaRPr lang="en-US"/>
        </a:p>
      </dgm:t>
    </dgm:pt>
    <dgm:pt modelId="{2656F1BF-24E2-4551-B676-A6F39720572C}" type="pres">
      <dgm:prSet presAssocID="{01F3B4C7-B65A-44E3-B70C-40AD4BDE04E1}" presName="parTransFour" presStyleCnt="0"/>
      <dgm:spPr/>
    </dgm:pt>
    <dgm:pt modelId="{5ACBD3EB-FD57-4B01-A0FC-B01EF2E035CE}" type="pres">
      <dgm:prSet presAssocID="{01F3B4C7-B65A-44E3-B70C-40AD4BDE04E1}" presName="horzFour" presStyleCnt="0"/>
      <dgm:spPr/>
    </dgm:pt>
    <dgm:pt modelId="{E7ADC058-4311-421B-8AA5-DCD9A3FECFFE}" type="pres">
      <dgm:prSet presAssocID="{88FE6DDA-6936-4D63-9793-C2CCAC9D8AA1}" presName="vertFour" presStyleCnt="0">
        <dgm:presLayoutVars>
          <dgm:chPref val="3"/>
        </dgm:presLayoutVars>
      </dgm:prSet>
      <dgm:spPr/>
    </dgm:pt>
    <dgm:pt modelId="{6F42003A-C1DD-41BF-BE27-99035EBAFEA7}" type="pres">
      <dgm:prSet presAssocID="{88FE6DDA-6936-4D63-9793-C2CCAC9D8AA1}" presName="txFour" presStyleLbl="node4" presStyleIdx="42" presStyleCnt="43">
        <dgm:presLayoutVars>
          <dgm:chPref val="3"/>
        </dgm:presLayoutVars>
      </dgm:prSet>
      <dgm:spPr/>
      <dgm:t>
        <a:bodyPr/>
        <a:lstStyle/>
        <a:p>
          <a:endParaRPr lang="en-US"/>
        </a:p>
      </dgm:t>
    </dgm:pt>
    <dgm:pt modelId="{8BFD0D9C-D65F-4B7D-8355-46723BB8E6F8}" type="pres">
      <dgm:prSet presAssocID="{88FE6DDA-6936-4D63-9793-C2CCAC9D8AA1}" presName="horzFour" presStyleCnt="0"/>
      <dgm:spPr/>
    </dgm:pt>
  </dgm:ptLst>
  <dgm:cxnLst>
    <dgm:cxn modelId="{151B95E3-D4D9-4D2C-82A4-AEC9BA69D977}" srcId="{670EACF6-DF0E-43EE-9510-B18118D18979}" destId="{AA67B312-EE7D-46D8-BC4A-B62C75289C73}" srcOrd="0" destOrd="0" parTransId="{B56584F4-4268-49DB-92C8-CB08FB432966}" sibTransId="{80D8B91F-70F6-47D0-BE77-E2DDD7FD9C98}"/>
    <dgm:cxn modelId="{4B426625-7EB6-45BD-A959-A4500DBED296}" srcId="{EB4B04DF-3288-44BC-8529-D737E34499D8}" destId="{0FDF211C-BDFC-4591-AF18-31957920BBFB}" srcOrd="0" destOrd="0" parTransId="{543F1263-FA4C-45DB-979F-B7772C7C3CF5}" sibTransId="{86C5DB52-32DA-43D9-8B06-5639F70B16E1}"/>
    <dgm:cxn modelId="{D86F87C4-A032-4E51-993E-3B14E5157AD1}" srcId="{ADF4C857-491E-49EB-AFE0-7FBE8C5FFEAC}" destId="{47FFEC18-8624-4CBA-B063-5262AA0C8BF0}" srcOrd="0" destOrd="0" parTransId="{BAC3BCA8-EBE9-4316-8960-D2EE9B01B7E0}" sibTransId="{15D507C3-C5FF-46C9-A616-9D7199F97E3E}"/>
    <dgm:cxn modelId="{3276B93E-7940-4AAA-BD4B-E1DE9B5EE79B}" srcId="{CF5102A9-65B9-48AC-9CE7-B0A46DBB87F5}" destId="{ADF4C857-491E-49EB-AFE0-7FBE8C5FFEAC}" srcOrd="0" destOrd="0" parTransId="{9F3FE883-82A5-45E0-9D2A-C351E65CA876}" sibTransId="{CD1F657A-1432-4311-A1D6-DE90CD6BDFFE}"/>
    <dgm:cxn modelId="{8AD40839-10B6-45ED-A43C-181471974EF9}" type="presOf" srcId="{997A64AF-7BAC-41BC-9BA3-632DEA416254}" destId="{96F8D65B-79FE-4BBF-AE63-43415C957D92}" srcOrd="0" destOrd="0" presId="urn:microsoft.com/office/officeart/2005/8/layout/hierarchy4"/>
    <dgm:cxn modelId="{22E9F6A4-24FC-456C-94E6-DE13CF575A15}" type="presOf" srcId="{154BD447-291F-4B05-8542-891135FD001B}" destId="{99604CA7-9AE1-4E1C-9586-28E59A3AF275}" srcOrd="0" destOrd="0" presId="urn:microsoft.com/office/officeart/2005/8/layout/hierarchy4"/>
    <dgm:cxn modelId="{D3C43BE3-8F84-4B01-A6BB-DC9ABD8A53A1}" srcId="{23E55D7B-850D-42C3-9004-3F7F09514EF4}" destId="{7A8D8D64-1D96-40AE-9025-04A44637137A}" srcOrd="0" destOrd="0" parTransId="{D9DC23CC-ACA5-4BC9-829F-82833E3ED595}" sibTransId="{4FE7F02C-7AF3-44FD-8F0F-62E4D82576F3}"/>
    <dgm:cxn modelId="{F5E54F82-4BF4-430D-BDE3-1824029DBD9E}" srcId="{727278EA-DF06-4A2C-BBC7-C112B686F959}" destId="{CF5102A9-65B9-48AC-9CE7-B0A46DBB87F5}" srcOrd="0" destOrd="0" parTransId="{E37A4795-D6A5-4F80-9672-2C057B7B2DAC}" sibTransId="{EAC133C2-C4C1-4F6D-8EAF-CAE4F90567D1}"/>
    <dgm:cxn modelId="{EB8D0BAB-709F-439D-9CDD-D83B38253229}" type="presOf" srcId="{5F5C46D2-51E5-4B45-9FCD-1B884EE3B94C}" destId="{0245DD60-CB70-4187-82B4-FDE953D3D74E}" srcOrd="0" destOrd="0" presId="urn:microsoft.com/office/officeart/2005/8/layout/hierarchy4"/>
    <dgm:cxn modelId="{41A9D8CE-70DB-4579-8146-16C471DB8FB5}" srcId="{23E55D7B-850D-42C3-9004-3F7F09514EF4}" destId="{66B2CB43-50BA-495A-8467-305FF7C1FB3A}" srcOrd="2" destOrd="0" parTransId="{2C2373F9-DB38-42AC-90B6-25C04C0E04B8}" sibTransId="{3FB0D1F8-14EB-45D0-B73D-EDC16275D3A7}"/>
    <dgm:cxn modelId="{68F2DCBA-F8FE-48E6-B23F-3383E2666E0D}" srcId="{23E55D7B-850D-42C3-9004-3F7F09514EF4}" destId="{4B523149-E922-4CDA-9EA0-A04AE36B6FF4}" srcOrd="4" destOrd="0" parTransId="{2C3E9EF2-E18A-4E23-B004-1DC118D0C7DC}" sibTransId="{BA83918C-F75D-46E5-B10C-2E11854445AE}"/>
    <dgm:cxn modelId="{4A45289D-0B3D-4957-95C8-ED60A267880A}" type="presOf" srcId="{2DBF1A24-94F5-4B59-90B7-A2C8BFD789B0}" destId="{731EAB23-3753-43E4-A063-A30DB7456591}" srcOrd="0" destOrd="0" presId="urn:microsoft.com/office/officeart/2005/8/layout/hierarchy4"/>
    <dgm:cxn modelId="{6507A0C2-BD87-4378-B5A5-65DD49A54C25}" type="presOf" srcId="{23E55D7B-850D-42C3-9004-3F7F09514EF4}" destId="{C7E94FBC-4305-4B38-AD27-76A8D2491239}" srcOrd="0" destOrd="0" presId="urn:microsoft.com/office/officeart/2005/8/layout/hierarchy4"/>
    <dgm:cxn modelId="{FEBEAE77-6D06-460A-B238-FAF144ABEEC4}" type="presOf" srcId="{CF362D0D-5181-4842-968A-4AD95DB32F84}" destId="{92D37C9D-78F6-4AAF-879E-C143192EA1B3}" srcOrd="0" destOrd="0" presId="urn:microsoft.com/office/officeart/2005/8/layout/hierarchy4"/>
    <dgm:cxn modelId="{42350E41-847E-4556-A086-E79F1E209170}" type="presOf" srcId="{7F4A7774-BF16-4986-B15F-34A47BB99504}" destId="{CA8A6C08-1A69-4345-8509-39202AFFAFD2}" srcOrd="0" destOrd="0" presId="urn:microsoft.com/office/officeart/2005/8/layout/hierarchy4"/>
    <dgm:cxn modelId="{4286CAC2-364C-4A64-8DFE-F50B7224E54C}" srcId="{23E55D7B-850D-42C3-9004-3F7F09514EF4}" destId="{5F5C46D2-51E5-4B45-9FCD-1B884EE3B94C}" srcOrd="7" destOrd="0" parTransId="{50A51057-A915-400C-AED2-4B43777F25B2}" sibTransId="{2FD48667-EB68-4202-9DBD-6D1C1ECFE37E}"/>
    <dgm:cxn modelId="{1BF9C514-A3B8-491B-9897-02DEE11343EA}" srcId="{47EADFA0-A515-4E9B-B29F-81FD11F7638D}" destId="{8F1B9F09-C559-4A79-B8DD-01B7CBCDB95D}" srcOrd="0" destOrd="0" parTransId="{5FE0E5F1-040C-4F05-BC7A-52E4530BC4D9}" sibTransId="{E90F806E-7804-435F-8039-AA1D0FC49744}"/>
    <dgm:cxn modelId="{4D9CEDB5-29D1-4FB4-B06E-83F9A9981BD8}" type="presOf" srcId="{F65A013E-A7BE-469E-A627-2ACF9F54D560}" destId="{81716EFB-E142-4AD5-AABB-EDDC0F7B7175}" srcOrd="0" destOrd="0" presId="urn:microsoft.com/office/officeart/2005/8/layout/hierarchy4"/>
    <dgm:cxn modelId="{959DA682-9B6C-44E3-82E2-D266D0D1EA29}" srcId="{0FDF211C-BDFC-4591-AF18-31957920BBFB}" destId="{8CA51A34-2890-4EE9-87A5-94A3762748C1}" srcOrd="0" destOrd="0" parTransId="{25F540AA-11C7-44A3-A673-0082C4188CF0}" sibTransId="{FC1B5244-C049-44C4-B754-53B55D2498EF}"/>
    <dgm:cxn modelId="{A6F94353-A609-4765-A99A-CC5D0BEA77DD}" srcId="{2401B97B-0CE6-4809-8A69-02D94DD5C73D}" destId="{5F52EDD5-236E-4516-814B-B50CEE292556}" srcOrd="0" destOrd="0" parTransId="{83B7981F-3E77-4C9C-8DE9-FC73047FE43A}" sibTransId="{3C0271C4-3338-4E8E-8953-10A33091BE13}"/>
    <dgm:cxn modelId="{6BA436CF-1BDD-4FA9-82F1-C6BE4CFBE9A1}" srcId="{23E55D7B-850D-42C3-9004-3F7F09514EF4}" destId="{CF362D0D-5181-4842-968A-4AD95DB32F84}" srcOrd="5" destOrd="0" parTransId="{D6B54D73-FAEF-4838-9449-BDF4D69B1334}" sibTransId="{2774BC80-CE5E-4C85-931D-E67730BDFFD8}"/>
    <dgm:cxn modelId="{D36D864F-83C5-4CB4-B7FF-8AAC25B19B5D}" type="presOf" srcId="{72232AA1-1FA7-498C-8C9F-5C7E78F696A3}" destId="{A001CCB0-AB78-4C8B-BC1B-198ADF9CAF1E}" srcOrd="0" destOrd="0" presId="urn:microsoft.com/office/officeart/2005/8/layout/hierarchy4"/>
    <dgm:cxn modelId="{37670520-9577-43EF-B931-1DA08AD8069E}" type="presOf" srcId="{01F3B4C7-B65A-44E3-B70C-40AD4BDE04E1}" destId="{4A912D90-F73A-4143-8BF6-D14FF90B04F2}" srcOrd="0" destOrd="0" presId="urn:microsoft.com/office/officeart/2005/8/layout/hierarchy4"/>
    <dgm:cxn modelId="{7D9CDD72-0393-449A-A7A4-6F4462CCF44B}" type="presOf" srcId="{88FE6DDA-6936-4D63-9793-C2CCAC9D8AA1}" destId="{6F42003A-C1DD-41BF-BE27-99035EBAFEA7}" srcOrd="0" destOrd="0" presId="urn:microsoft.com/office/officeart/2005/8/layout/hierarchy4"/>
    <dgm:cxn modelId="{6AD0B7D9-2A05-4CF9-9A21-0770752A583A}" srcId="{F65A013E-A7BE-469E-A627-2ACF9F54D560}" destId="{154BD447-291F-4B05-8542-891135FD001B}" srcOrd="0" destOrd="0" parTransId="{2C37C3C1-C6BA-4DDE-8D37-87A5D1C267D4}" sibTransId="{4C057E40-5761-491B-8992-656062886213}"/>
    <dgm:cxn modelId="{C3428D83-E419-4D37-A89C-CB60FE3FDEA4}" type="presOf" srcId="{7A8D8D64-1D96-40AE-9025-04A44637137A}" destId="{38409AEA-3DBB-4115-9E82-9C6151DA894C}" srcOrd="0" destOrd="0" presId="urn:microsoft.com/office/officeart/2005/8/layout/hierarchy4"/>
    <dgm:cxn modelId="{26055106-1D71-4BBF-8CFF-33F56A194AC6}" type="presOf" srcId="{DFA3A4DE-7172-422F-8297-C907C977FAAD}" destId="{9A449D2F-3E48-4F14-BA57-B7F298513700}" srcOrd="0" destOrd="0" presId="urn:microsoft.com/office/officeart/2005/8/layout/hierarchy4"/>
    <dgm:cxn modelId="{4353CF79-1E21-486C-B642-1C22FC3450E1}" srcId="{1BE9BB8D-FE21-40B4-82E7-E50C77C888D5}" destId="{7A84C4DE-885C-42C3-AB83-2B64A86BA8A9}" srcOrd="0" destOrd="0" parTransId="{73FAE9CC-E7B9-4BC2-951B-0168AF852E5C}" sibTransId="{F44E1891-D008-406F-8DD9-16EC85BDC2FB}"/>
    <dgm:cxn modelId="{55DBBB81-7506-43D9-9299-DB8A7BCA0230}" type="presOf" srcId="{ADF4C857-491E-49EB-AFE0-7FBE8C5FFEAC}" destId="{1B74F097-7CBF-4B7A-A022-6CB2A5CBDDD6}" srcOrd="0" destOrd="0" presId="urn:microsoft.com/office/officeart/2005/8/layout/hierarchy4"/>
    <dgm:cxn modelId="{F63F6DF4-BD9E-4B27-8815-2BBBB609407C}" type="presOf" srcId="{AA67B312-EE7D-46D8-BC4A-B62C75289C73}" destId="{CF85617E-08CE-4C4B-BAC0-9A08A5480238}" srcOrd="0" destOrd="0" presId="urn:microsoft.com/office/officeart/2005/8/layout/hierarchy4"/>
    <dgm:cxn modelId="{D17C876F-65E7-46B9-8285-7095BE8A94EF}" type="presOf" srcId="{CBF2A51B-E3D3-4690-ADBE-468A9CF9B189}" destId="{67F55329-FC24-4601-974F-DABC03F9C86C}" srcOrd="0" destOrd="0" presId="urn:microsoft.com/office/officeart/2005/8/layout/hierarchy4"/>
    <dgm:cxn modelId="{FA08D6B6-E9C7-4E2E-A48B-274D1D6415A3}" type="presOf" srcId="{47FFEC18-8624-4CBA-B063-5262AA0C8BF0}" destId="{7B2647D0-2B1C-4200-B4F3-68A34E855966}" srcOrd="0" destOrd="0" presId="urn:microsoft.com/office/officeart/2005/8/layout/hierarchy4"/>
    <dgm:cxn modelId="{7FB588C8-F694-4B94-8149-2C78EA677759}" srcId="{7A8D8D64-1D96-40AE-9025-04A44637137A}" destId="{A7971D08-A29C-45C3-A4D4-2D31D39A9D6F}" srcOrd="0" destOrd="0" parTransId="{1928EA91-10F7-4601-AC32-FCF8FD1441A7}" sibTransId="{41ED4C07-0076-4AB4-81DE-81B0037CEFD6}"/>
    <dgm:cxn modelId="{AC5A7FD5-3AE9-4610-A42C-164D3B90C467}" srcId="{4B523149-E922-4CDA-9EA0-A04AE36B6FF4}" destId="{7FC2AEB3-F60C-444B-B2EA-B03F6BA0F4AD}" srcOrd="0" destOrd="0" parTransId="{30E4A1D9-A21E-4C1D-9BC2-2409A8E85870}" sibTransId="{6B8A3047-87B3-4866-A791-BD722A658D1B}"/>
    <dgm:cxn modelId="{929F9191-F39C-4536-872F-7FD2473D037D}" srcId="{332697FE-ADDB-4EA7-8E03-BAC3814B04D8}" destId="{C44E0636-E9A4-48FC-A675-6F53DFC9B6CE}" srcOrd="0" destOrd="0" parTransId="{9C993C0C-11AD-4FD5-9332-4BC837D568F3}" sibTransId="{CD6B41E9-F30A-47AB-B584-65A3A74558FA}"/>
    <dgm:cxn modelId="{67422DE5-FA72-439B-ABED-5D687D807992}" srcId="{928AB40E-2283-4E69-86CE-A059CBDF6F7E}" destId="{670EACF6-DF0E-43EE-9510-B18118D18979}" srcOrd="0" destOrd="0" parTransId="{5548CDA7-04F4-442D-97A8-A7AC7CF89B1C}" sibTransId="{250282DD-F004-47F6-B502-8438908E8B2E}"/>
    <dgm:cxn modelId="{C2A1422F-C837-4EA2-AF45-85484E4AA26A}" srcId="{AE89C76B-DDC6-401D-9A6C-21E2D346BDD8}" destId="{2A4B0E8F-2D64-4DB9-8D0A-1E0111F8C130}" srcOrd="0" destOrd="0" parTransId="{E9946C2B-5775-4DE9-8C2E-5E178E1DB71C}" sibTransId="{FA015AB5-3E5A-488E-8108-A4162E3C410E}"/>
    <dgm:cxn modelId="{9EB3B9F6-5C3E-4B43-A81E-F62B832CBC88}" type="presOf" srcId="{E9A473A6-8715-4C6E-9414-AA6FE4AA6FD1}" destId="{1173A576-798B-4183-A105-46F34DD14807}" srcOrd="0" destOrd="0" presId="urn:microsoft.com/office/officeart/2005/8/layout/hierarchy4"/>
    <dgm:cxn modelId="{910D2A59-BF0C-42CB-803E-CFF74C690A32}" type="presOf" srcId="{332697FE-ADDB-4EA7-8E03-BAC3814B04D8}" destId="{B13A390D-8E9F-4417-8512-8A115386A41F}" srcOrd="0" destOrd="0" presId="urn:microsoft.com/office/officeart/2005/8/layout/hierarchy4"/>
    <dgm:cxn modelId="{7C17AFD2-E645-43A2-92E9-B0B6A0BC6500}" srcId="{CE4ADCC3-A604-426F-A44B-B554A0298D18}" destId="{928AB40E-2283-4E69-86CE-A059CBDF6F7E}" srcOrd="0" destOrd="0" parTransId="{2768A45B-A890-448F-A86D-F35A4B881035}" sibTransId="{F35DC305-677A-4A87-92AE-3E8FA3991931}"/>
    <dgm:cxn modelId="{79107964-4EFD-4818-9F14-F3E78A59288E}" type="presOf" srcId="{928AB40E-2283-4E69-86CE-A059CBDF6F7E}" destId="{3B168A7E-AE53-4C87-B67C-62EFA09D79C0}" srcOrd="0" destOrd="0" presId="urn:microsoft.com/office/officeart/2005/8/layout/hierarchy4"/>
    <dgm:cxn modelId="{C2EB6CE3-84A3-4CD0-9EA1-E70AAD8276C9}" type="presOf" srcId="{FEBA88B4-19DF-4E6F-8ECB-8FCA4035C8AE}" destId="{AFC07AE6-6A79-4B71-986D-F054A12BAC90}" srcOrd="0" destOrd="0" presId="urn:microsoft.com/office/officeart/2005/8/layout/hierarchy4"/>
    <dgm:cxn modelId="{99CC9645-FAD0-4C36-A486-A08D5A24366B}" srcId="{23E55D7B-850D-42C3-9004-3F7F09514EF4}" destId="{A55ADB0B-B4D2-4B3B-946A-1AD467C461D1}" srcOrd="6" destOrd="0" parTransId="{C193D2D1-7519-4875-877A-386B66422A92}" sibTransId="{B08D5EBD-10A0-47E2-99CB-28E4EF9E881A}"/>
    <dgm:cxn modelId="{5CC09E8E-55CA-424E-A91F-3A837E0A888C}" type="presOf" srcId="{CD64FEEB-4F74-4F64-9A05-26C7216BD318}" destId="{5CA4EABF-43EE-4213-9F31-2DF2C8E13424}" srcOrd="0" destOrd="0" presId="urn:microsoft.com/office/officeart/2005/8/layout/hierarchy4"/>
    <dgm:cxn modelId="{473D8AC5-52AF-42D2-B073-9CCBE9B132D3}" srcId="{8CA51A34-2890-4EE9-87A5-94A3762748C1}" destId="{DFA3A4DE-7172-422F-8297-C907C977FAAD}" srcOrd="0" destOrd="0" parTransId="{BA84A476-87D6-4FAC-97F9-49F15D588DD2}" sibTransId="{3E3905DA-577C-4A52-85D2-774F4C7C0F99}"/>
    <dgm:cxn modelId="{A4A7C8FA-55AA-4723-83F4-507191E432AA}" srcId="{66B2CB43-50BA-495A-8467-305FF7C1FB3A}" destId="{0D2CB058-1988-434D-9CFE-39E04DFE3DB1}" srcOrd="0" destOrd="0" parTransId="{2E1C9CDA-6125-4AD4-BB4B-973DC08165A0}" sibTransId="{FF84E616-49AC-4DB6-9A40-84234C11249A}"/>
    <dgm:cxn modelId="{DA968B11-A93F-4C92-BA03-4AE9AABDF88B}" type="presOf" srcId="{90F790D7-330A-4287-9BE0-221A5D6041CD}" destId="{4D7B2D45-E9E4-4745-92A3-2C0FB2C870FD}" srcOrd="0" destOrd="0" presId="urn:microsoft.com/office/officeart/2005/8/layout/hierarchy4"/>
    <dgm:cxn modelId="{A6BAB802-8297-4DE9-86D7-90C4A7EF6F14}" type="presOf" srcId="{0D2CB058-1988-434D-9CFE-39E04DFE3DB1}" destId="{331B57B8-26AB-4411-B6BD-C22BA004E54E}" srcOrd="0" destOrd="0" presId="urn:microsoft.com/office/officeart/2005/8/layout/hierarchy4"/>
    <dgm:cxn modelId="{F2CFC899-0A9D-4FC6-A86D-97D9697866D0}" type="presOf" srcId="{E52400BA-395E-4943-9CA4-C8C999F3BD78}" destId="{24BD9FA4-0DAF-414E-A199-C2A6A467C413}" srcOrd="0" destOrd="0" presId="urn:microsoft.com/office/officeart/2005/8/layout/hierarchy4"/>
    <dgm:cxn modelId="{B4926532-1339-49AA-8225-BAB466D635F7}" srcId="{72232AA1-1FA7-498C-8C9F-5C7E78F696A3}" destId="{E52400BA-395E-4943-9CA4-C8C999F3BD78}" srcOrd="0" destOrd="0" parTransId="{6E926852-F783-49D5-8069-8B4BD7260EA1}" sibTransId="{86527699-27B0-4A44-AB10-A51F444CAFF6}"/>
    <dgm:cxn modelId="{41C1D861-706B-4C1F-A02E-4A49F3575C36}" type="presOf" srcId="{95333D57-7424-4FD6-9BFA-D67DE692233F}" destId="{4986B1BA-2AA1-416C-8294-1A3F8B56E7F2}" srcOrd="0" destOrd="0" presId="urn:microsoft.com/office/officeart/2005/8/layout/hierarchy4"/>
    <dgm:cxn modelId="{2693B252-3EBA-46F9-B579-39A5ABBC6343}" srcId="{16DE23CC-FDB4-4650-BC83-0A79A10DA4B9}" destId="{CD64FEEB-4F74-4F64-9A05-26C7216BD318}" srcOrd="0" destOrd="0" parTransId="{DDAEB90D-B30E-4C6C-AD5D-1DEB99DD1728}" sibTransId="{302E5D77-AA68-468A-ABF5-A43DECD5D1B4}"/>
    <dgm:cxn modelId="{B1FABE75-4463-430D-9AEC-6CBC364A3806}" srcId="{F8CCC12C-943D-462D-B41A-35ADACB1447E}" destId="{997A64AF-7BAC-41BC-9BA3-632DEA416254}" srcOrd="0" destOrd="0" parTransId="{E9693BE7-44EB-40EF-8252-CF3221BE5BA8}" sibTransId="{444816D0-90CA-42F6-A4CF-C5DA9FF82F13}"/>
    <dgm:cxn modelId="{1C2E0EB6-8801-46E1-8C30-B1669C990742}" type="presOf" srcId="{EB4B04DF-3288-44BC-8529-D737E34499D8}" destId="{47833C6F-E089-42F7-8199-ECE583DE25A2}" srcOrd="0" destOrd="0" presId="urn:microsoft.com/office/officeart/2005/8/layout/hierarchy4"/>
    <dgm:cxn modelId="{46E0DDA6-40F7-4053-A0E0-A1E574A4CBDF}" srcId="{154BD447-291F-4B05-8542-891135FD001B}" destId="{CE4ADCC3-A604-426F-A44B-B554A0298D18}" srcOrd="0" destOrd="0" parTransId="{8583BEA1-C7B1-4E9F-B684-B8C82D5D4057}" sibTransId="{20BD888C-14B0-4AD6-9224-14860DDE409D}"/>
    <dgm:cxn modelId="{DFA76748-7A87-4AAA-B466-155484C15167}" srcId="{7F4A7774-BF16-4986-B15F-34A47BB99504}" destId="{90F790D7-330A-4287-9BE0-221A5D6041CD}" srcOrd="0" destOrd="0" parTransId="{58EF29CA-7E1B-47C4-8AF1-726FB8CDA953}" sibTransId="{21E4F5AD-7CFA-4653-9AC3-741737A73BE4}"/>
    <dgm:cxn modelId="{C320AAA3-BF7B-4BE5-BE04-2C396D3E5CAA}" type="presOf" srcId="{C44E0636-E9A4-48FC-A675-6F53DFC9B6CE}" destId="{7E86F72E-0C3A-407F-AE33-3A782DBBCA7A}" srcOrd="0" destOrd="0" presId="urn:microsoft.com/office/officeart/2005/8/layout/hierarchy4"/>
    <dgm:cxn modelId="{F5E7FA5C-7976-4123-AEA9-8560E37EEEC0}" srcId="{CF362D0D-5181-4842-968A-4AD95DB32F84}" destId="{FEBA88B4-19DF-4E6F-8ECB-8FCA4035C8AE}" srcOrd="0" destOrd="0" parTransId="{7A55D8A4-5342-418F-93C9-C9089518DBE0}" sibTransId="{9C37A5E4-C9A6-43AA-9276-EE1B203B23AC}"/>
    <dgm:cxn modelId="{B1F868F9-95A3-41B8-A122-2F509B43DF16}" type="presOf" srcId="{54452AE5-FB33-44E2-A655-DCA09711356D}" destId="{FED5A782-6AA0-487E-A5B7-70AB0D589DE4}" srcOrd="0" destOrd="0" presId="urn:microsoft.com/office/officeart/2005/8/layout/hierarchy4"/>
    <dgm:cxn modelId="{1DEF3148-4AB8-436B-8E11-7E01DA95D49B}" type="presOf" srcId="{7A84C4DE-885C-42C3-AB83-2B64A86BA8A9}" destId="{FB34ED62-0779-4FF2-9880-C615AA4B54B2}" srcOrd="0" destOrd="0" presId="urn:microsoft.com/office/officeart/2005/8/layout/hierarchy4"/>
    <dgm:cxn modelId="{F194027C-6396-413C-A21B-099B79BF15EA}" type="presOf" srcId="{2A4B0E8F-2D64-4DB9-8D0A-1E0111F8C130}" destId="{DB76DBFF-343F-4317-92F7-CF969D2A1997}" srcOrd="0" destOrd="0" presId="urn:microsoft.com/office/officeart/2005/8/layout/hierarchy4"/>
    <dgm:cxn modelId="{00890BBF-B07B-4547-930A-893260056B1D}" type="presOf" srcId="{8F1B9F09-C559-4A79-B8DD-01B7CBCDB95D}" destId="{DB41F2D0-03FF-408A-9096-2E493D3EC7DC}" srcOrd="0" destOrd="0" presId="urn:microsoft.com/office/officeart/2005/8/layout/hierarchy4"/>
    <dgm:cxn modelId="{55F6ECEB-6A46-470B-BD85-913C0FE97C43}" type="presOf" srcId="{1BE9BB8D-FE21-40B4-82E7-E50C77C888D5}" destId="{D81D7144-818D-4398-BDF8-C17E3FF9DB90}" srcOrd="0" destOrd="0" presId="urn:microsoft.com/office/officeart/2005/8/layout/hierarchy4"/>
    <dgm:cxn modelId="{4E64F654-476B-4D59-A400-3E680EE84EE5}" type="presOf" srcId="{7FC2AEB3-F60C-444B-B2EA-B03F6BA0F4AD}" destId="{9ED6B953-1899-4B7F-9262-34786ABAD95D}" srcOrd="0" destOrd="0" presId="urn:microsoft.com/office/officeart/2005/8/layout/hierarchy4"/>
    <dgm:cxn modelId="{81CF20F5-4097-472C-8057-BD6507D4562B}" srcId="{997A64AF-7BAC-41BC-9BA3-632DEA416254}" destId="{E9A473A6-8715-4C6E-9414-AA6FE4AA6FD1}" srcOrd="0" destOrd="0" parTransId="{7A7E3D94-DACB-43F4-AE27-E6FBA57A6384}" sibTransId="{FB337B2D-46BB-42F9-B25A-7C97D35F532C}"/>
    <dgm:cxn modelId="{B439A853-D61E-41CB-9617-1C304CEBE900}" type="presOf" srcId="{E1451F46-424F-4A7F-9B3C-18EF1341A998}" destId="{20A0915B-96D3-4650-84B6-2155E77F6691}" srcOrd="0" destOrd="0" presId="urn:microsoft.com/office/officeart/2005/8/layout/hierarchy4"/>
    <dgm:cxn modelId="{A07CC85A-D73D-4550-91FA-BE5D4879873A}" type="presOf" srcId="{4B523149-E922-4CDA-9EA0-A04AE36B6FF4}" destId="{C6081BFF-5B22-4801-8EAB-BF9CD2B0062B}" srcOrd="0" destOrd="0" presId="urn:microsoft.com/office/officeart/2005/8/layout/hierarchy4"/>
    <dgm:cxn modelId="{30A95102-6772-4934-A4E8-748A11B4055F}" srcId="{23E55D7B-850D-42C3-9004-3F7F09514EF4}" destId="{9247CC4B-CC2B-4EC9-B9CD-6224D529DCCD}" srcOrd="3" destOrd="0" parTransId="{A0429575-241B-44CE-ACC1-FC6CB495545B}" sibTransId="{873C1E3A-A891-47DA-B67E-58F3DA2D1825}"/>
    <dgm:cxn modelId="{1B2113F0-A144-4236-9BAB-19C4545B65F1}" type="presOf" srcId="{A7971D08-A29C-45C3-A4D4-2D31D39A9D6F}" destId="{F0C227A3-1C0F-4418-8C4C-2E7F13FE8BAA}" srcOrd="0" destOrd="0" presId="urn:microsoft.com/office/officeart/2005/8/layout/hierarchy4"/>
    <dgm:cxn modelId="{A61F0128-A854-499C-B948-9C573E842DAA}" srcId="{90F790D7-330A-4287-9BE0-221A5D6041CD}" destId="{B497E121-47C1-41AC-A43C-BC528C1EAAA3}" srcOrd="0" destOrd="0" parTransId="{68AB501C-89A0-4E3F-BC95-B95C591B567E}" sibTransId="{321F58AB-B57C-4BC9-82E9-C85A904E7DB8}"/>
    <dgm:cxn modelId="{5C6E3909-C57F-461F-980D-0D1EB1163810}" type="presOf" srcId="{54A6CB2B-5581-4799-A00F-495DA49C77DC}" destId="{AA4DEA94-3D6B-4E14-8186-54F7792CFD3F}" srcOrd="0" destOrd="0" presId="urn:microsoft.com/office/officeart/2005/8/layout/hierarchy4"/>
    <dgm:cxn modelId="{1C33B80F-E1EF-4FFB-B58E-5D1BA48E9950}" srcId="{C44E0636-E9A4-48FC-A675-6F53DFC9B6CE}" destId="{727278EA-DF06-4A2C-BBC7-C112B686F959}" srcOrd="0" destOrd="0" parTransId="{189BBBDC-2D49-402E-88D9-920BD5F056E6}" sibTransId="{E6732E27-E4F5-4AEE-9441-F96F875777FB}"/>
    <dgm:cxn modelId="{E93E05B9-99A4-452C-AB49-663C26586FBE}" srcId="{23E55D7B-850D-42C3-9004-3F7F09514EF4}" destId="{1BE9BB8D-FE21-40B4-82E7-E50C77C888D5}" srcOrd="1" destOrd="0" parTransId="{CDA64D8E-ADB7-4B00-AD79-D901DD97A93C}" sibTransId="{069D8266-6D73-462F-9D1B-98FBABB578EC}"/>
    <dgm:cxn modelId="{977E0FA2-058C-4FE4-9EA1-30D18A0BB8F2}" srcId="{E5EEC93E-47E8-47C4-9E5B-2330BA16D6B8}" destId="{2DBF1A24-94F5-4B59-90B7-A2C8BFD789B0}" srcOrd="0" destOrd="0" parTransId="{BD5D894D-A594-4519-B0E4-6F1AE9253A6B}" sibTransId="{5EDA3AA4-53C3-434C-BD10-79383A28B900}"/>
    <dgm:cxn modelId="{F5A4274E-471B-4AC6-A68B-C79987C8AC56}" type="presOf" srcId="{2401B97B-0CE6-4809-8A69-02D94DD5C73D}" destId="{EB34F07A-36F7-4C60-93E0-D6EFB645FF52}" srcOrd="0" destOrd="0" presId="urn:microsoft.com/office/officeart/2005/8/layout/hierarchy4"/>
    <dgm:cxn modelId="{910E8D98-A251-4072-8148-0F3D1059EC75}" type="presOf" srcId="{3F5369BB-DECF-4E39-87E6-CF0DEB8058C8}" destId="{3F763266-F4C8-4F0B-8D5E-875243E54482}" srcOrd="0" destOrd="0" presId="urn:microsoft.com/office/officeart/2005/8/layout/hierarchy4"/>
    <dgm:cxn modelId="{299433A7-7212-4175-8534-9446037C0BCC}" type="presOf" srcId="{32A0A62E-98C5-4698-A0AE-2C0C5615C52E}" destId="{CE4DF5BB-AB05-468F-B439-EBBD09EE5CF5}" srcOrd="0" destOrd="0" presId="urn:microsoft.com/office/officeart/2005/8/layout/hierarchy4"/>
    <dgm:cxn modelId="{0868B3D6-BF9A-473C-8D1A-72C3058ABD76}" srcId="{9247CC4B-CC2B-4EC9-B9CD-6224D529DCCD}" destId="{47EADFA0-A515-4E9B-B29F-81FD11F7638D}" srcOrd="0" destOrd="0" parTransId="{725D4614-C731-4730-9179-4DE98A3F1A08}" sibTransId="{6D21115E-FEBC-42F9-90B3-0B4A4BC59951}"/>
    <dgm:cxn modelId="{6FD1E2A3-2450-4723-9129-ECDA22DEF05A}" srcId="{FEBA88B4-19DF-4E6F-8ECB-8FCA4035C8AE}" destId="{F8CCC12C-943D-462D-B41A-35ADACB1447E}" srcOrd="0" destOrd="0" parTransId="{285CECC1-7B07-4811-B0E6-D7B8806AE4D2}" sibTransId="{679A6279-0C81-45B5-99CD-E07890A3172B}"/>
    <dgm:cxn modelId="{837DEA8F-511D-4FF6-8771-FAB13D95E1A5}" srcId="{0D2CB058-1988-434D-9CFE-39E04DFE3DB1}" destId="{65A50292-CEBF-4692-A273-6666D0D076CE}" srcOrd="0" destOrd="0" parTransId="{0712437B-074C-4CAB-9738-D91B70DAB978}" sibTransId="{7B7CBBC8-1A29-49CB-8D90-4624036EC714}"/>
    <dgm:cxn modelId="{B851E6D3-184A-4EFA-B5AF-AFEAC17030FC}" srcId="{B497E121-47C1-41AC-A43C-BC528C1EAAA3}" destId="{3CA60E0D-1BC2-4B03-93E5-1C4EFDB9CC7C}" srcOrd="0" destOrd="0" parTransId="{2F9D3367-B875-431E-BD0E-E48D91944CBB}" sibTransId="{F4A4A6A7-BBA1-4BF7-B513-92D746088169}"/>
    <dgm:cxn modelId="{7E357CE0-D1F8-4BB9-A362-EA44404E11B1}" srcId="{A55ADB0B-B4D2-4B3B-946A-1AD467C461D1}" destId="{298C90B9-B83C-4D93-88C4-B912A8447BC0}" srcOrd="0" destOrd="0" parTransId="{B902A97B-F996-4657-95F3-B81E6FB3BEB9}" sibTransId="{8DA02C36-D5E6-41BE-A4AB-B5AB1773A891}"/>
    <dgm:cxn modelId="{4CDC7ECC-A12D-477E-9928-CD168B245E1A}" type="presOf" srcId="{5F52EDD5-236E-4516-814B-B50CEE292556}" destId="{5CEAAD7E-3CBC-403E-8585-22CB17C107EB}" srcOrd="0" destOrd="0" presId="urn:microsoft.com/office/officeart/2005/8/layout/hierarchy4"/>
    <dgm:cxn modelId="{DD99D36A-910B-420F-A104-5DBBD5956044}" srcId="{B47BD9CC-9F20-4258-BC30-00F4DD2D389D}" destId="{E5EEC93E-47E8-47C4-9E5B-2330BA16D6B8}" srcOrd="0" destOrd="0" parTransId="{3464B606-2A5E-4BBE-8F9D-36A5A22EBB4A}" sibTransId="{C43F539A-EAAA-4641-9069-2E347B3F3806}"/>
    <dgm:cxn modelId="{0E957F02-1D97-4E46-88F3-F8503E0F488A}" type="presOf" srcId="{E5EEC93E-47E8-47C4-9E5B-2330BA16D6B8}" destId="{59EF7F14-39E2-4195-A8CB-329E51D04905}" srcOrd="0" destOrd="0" presId="urn:microsoft.com/office/officeart/2005/8/layout/hierarchy4"/>
    <dgm:cxn modelId="{BA8EAAF6-C1B0-4C72-92BE-A7BD62248A17}" srcId="{2DBF1A24-94F5-4B59-90B7-A2C8BFD789B0}" destId="{332697FE-ADDB-4EA7-8E03-BAC3814B04D8}" srcOrd="0" destOrd="0" parTransId="{17574EA3-3706-4D1A-898B-75966895FDAD}" sibTransId="{BA92302F-E9FA-4F85-BEEF-EC354F9BF092}"/>
    <dgm:cxn modelId="{DDB8F95C-66DF-4A5A-9506-179C25A8B944}" type="presOf" srcId="{A55ADB0B-B4D2-4B3B-946A-1AD467C461D1}" destId="{EF38F16D-7EBA-4C7D-9FF1-9F093C3E5D6F}" srcOrd="0" destOrd="0" presId="urn:microsoft.com/office/officeart/2005/8/layout/hierarchy4"/>
    <dgm:cxn modelId="{8FE1386F-6584-46C7-9162-577690DF5A74}" type="presOf" srcId="{B497E121-47C1-41AC-A43C-BC528C1EAAA3}" destId="{E3B9C907-1A19-4864-8EC4-C8D85D82BC9A}" srcOrd="0" destOrd="0" presId="urn:microsoft.com/office/officeart/2005/8/layout/hierarchy4"/>
    <dgm:cxn modelId="{C9CA2F52-84E4-46D7-903C-7B3BA3377949}" srcId="{7A84C4DE-885C-42C3-AB83-2B64A86BA8A9}" destId="{B47BD9CC-9F20-4258-BC30-00F4DD2D389D}" srcOrd="0" destOrd="0" parTransId="{1C3B26D6-145A-4E2B-9B47-0234E325E4DE}" sibTransId="{DFB637E9-9D55-44E2-A6E5-39757D47E4BE}"/>
    <dgm:cxn modelId="{D9F6DF83-BD90-41C6-B04E-A1864AE99D66}" type="presOf" srcId="{298C90B9-B83C-4D93-88C4-B912A8447BC0}" destId="{6E25AF42-C745-41CB-BED3-A1AD6A0C278C}" srcOrd="0" destOrd="0" presId="urn:microsoft.com/office/officeart/2005/8/layout/hierarchy4"/>
    <dgm:cxn modelId="{2ABC3498-688D-4C67-B2A8-0AE6213C4D52}" type="presOf" srcId="{65A50292-CEBF-4692-A273-6666D0D076CE}" destId="{6C2D0E89-B876-476F-A7A2-31FEC52E8247}" srcOrd="0" destOrd="0" presId="urn:microsoft.com/office/officeart/2005/8/layout/hierarchy4"/>
    <dgm:cxn modelId="{FBF25E0F-2AA6-4D32-AF12-109CFF40FD60}" srcId="{5F5C46D2-51E5-4B45-9FCD-1B884EE3B94C}" destId="{F65A013E-A7BE-469E-A627-2ACF9F54D560}" srcOrd="0" destOrd="0" parTransId="{3BDB3D17-5AFB-40F3-9F8F-57FB53872323}" sibTransId="{AAF1FE83-2AFE-426F-A40B-13FEE32E521F}"/>
    <dgm:cxn modelId="{A783E69F-B704-4FFE-9F8D-40A2E5D01F44}" type="presOf" srcId="{0FDF211C-BDFC-4591-AF18-31957920BBFB}" destId="{5F82E0BD-7E31-4665-A048-42C2EED0E679}" srcOrd="0" destOrd="0" presId="urn:microsoft.com/office/officeart/2005/8/layout/hierarchy4"/>
    <dgm:cxn modelId="{0EADEACF-56D7-4432-97BC-7DFBAA063E77}" type="presOf" srcId="{CE4ADCC3-A604-426F-A44B-B554A0298D18}" destId="{6BC4B3E6-0CD0-40C5-BC1E-0F4288D5467B}" srcOrd="0" destOrd="0" presId="urn:microsoft.com/office/officeart/2005/8/layout/hierarchy4"/>
    <dgm:cxn modelId="{265BF637-DB67-43D3-9C9F-041950273491}" srcId="{2A4B0E8F-2D64-4DB9-8D0A-1E0111F8C130}" destId="{95333D57-7424-4FD6-9BFA-D67DE692233F}" srcOrd="0" destOrd="0" parTransId="{43DD918A-0AA3-4A4C-9C71-BCF05D18AFB9}" sibTransId="{423E293E-6C63-4981-A14C-22A5AFED0FF6}"/>
    <dgm:cxn modelId="{0B86D520-DD24-4FC1-9D3E-219AB7B61447}" type="presOf" srcId="{16DE23CC-FDB4-4650-BC83-0A79A10DA4B9}" destId="{2078BCD5-C2CC-4261-B1A5-68C7DCC00B6E}" srcOrd="0" destOrd="0" presId="urn:microsoft.com/office/officeart/2005/8/layout/hierarchy4"/>
    <dgm:cxn modelId="{3848497A-205E-4561-8594-448C57F99242}" srcId="{5F52EDD5-236E-4516-814B-B50CEE292556}" destId="{E1451F46-424F-4A7F-9B3C-18EF1341A998}" srcOrd="0" destOrd="0" parTransId="{21A38015-547A-42E1-8B44-5D55769C346E}" sibTransId="{4296D236-654D-416A-8686-8649D37D15D7}"/>
    <dgm:cxn modelId="{24323166-9CA6-44A9-BBF7-39C846F326F5}" type="presOf" srcId="{8CA51A34-2890-4EE9-87A5-94A3762748C1}" destId="{C26BCEEE-CA18-41AA-8EDA-8563A252AEB5}" srcOrd="0" destOrd="0" presId="urn:microsoft.com/office/officeart/2005/8/layout/hierarchy4"/>
    <dgm:cxn modelId="{2337FC2F-813D-416A-9FDA-8BC355E16C6D}" type="presOf" srcId="{3CA60E0D-1BC2-4B03-93E5-1C4EFDB9CC7C}" destId="{722F006A-87F2-4060-AE33-9C939CA4DFAE}" srcOrd="0" destOrd="0" presId="urn:microsoft.com/office/officeart/2005/8/layout/hierarchy4"/>
    <dgm:cxn modelId="{A17A37FD-2DEC-47A1-B970-4D70BD0367AD}" type="presOf" srcId="{670EACF6-DF0E-43EE-9510-B18118D18979}" destId="{3F3633C2-B74F-4C19-8A5D-33BD27FEB801}" srcOrd="0" destOrd="0" presId="urn:microsoft.com/office/officeart/2005/8/layout/hierarchy4"/>
    <dgm:cxn modelId="{D043F0F7-A449-451C-A3F3-572E977E3567}" srcId="{95333D57-7424-4FD6-9BFA-D67DE692233F}" destId="{32A0A62E-98C5-4698-A0AE-2C0C5615C52E}" srcOrd="0" destOrd="0" parTransId="{47396714-A42C-49F8-BC8D-8A04F249190E}" sibTransId="{25B23AC4-2C92-4758-AB7B-D32D9C4868D1}"/>
    <dgm:cxn modelId="{C455FD7F-7F22-4E2A-BD78-1BF0C36B30B1}" type="presOf" srcId="{B47BD9CC-9F20-4258-BC30-00F4DD2D389D}" destId="{1C3BF728-B951-4ED2-957A-D8D81D601499}" srcOrd="0" destOrd="0" presId="urn:microsoft.com/office/officeart/2005/8/layout/hierarchy4"/>
    <dgm:cxn modelId="{8BBACC79-D3E6-4DE0-8FB9-7189E889C8B1}" type="presOf" srcId="{66B2CB43-50BA-495A-8467-305FF7C1FB3A}" destId="{71EA8522-297B-4ACA-8D56-82683F3F851E}" srcOrd="0" destOrd="0" presId="urn:microsoft.com/office/officeart/2005/8/layout/hierarchy4"/>
    <dgm:cxn modelId="{C5976667-50FD-4B33-AEB4-EADBE32B6191}" srcId="{65A50292-CEBF-4692-A273-6666D0D076CE}" destId="{2401B97B-0CE6-4809-8A69-02D94DD5C73D}" srcOrd="0" destOrd="0" parTransId="{EF10B0A0-4743-46AD-B28A-1902DCCAEB09}" sibTransId="{59361F01-32BC-4881-A2DD-7A5860839728}"/>
    <dgm:cxn modelId="{4F0F7D44-F926-4C35-BFE1-3E5F7D892876}" srcId="{54A6CB2B-5581-4799-A00F-495DA49C77DC}" destId="{23E55D7B-850D-42C3-9004-3F7F09514EF4}" srcOrd="0" destOrd="0" parTransId="{BCB8F035-F55F-4559-8A02-95788F7890B3}" sibTransId="{D250DE49-70D2-4CEA-8B30-8F956BCF9E8E}"/>
    <dgm:cxn modelId="{72AEAE2B-79BF-4C3C-B961-121BE7337FEC}" srcId="{DFA3A4DE-7172-422F-8297-C907C977FAAD}" destId="{B8823810-9880-4C0C-8424-FE5FDC2746DF}" srcOrd="0" destOrd="0" parTransId="{2FE80742-7B9E-4C09-87D2-3C3F61F542BA}" sibTransId="{2AEECC3D-466B-4580-8AF3-16078FBB33A2}"/>
    <dgm:cxn modelId="{A5FC583A-C09C-451A-B68D-77C5BF051780}" srcId="{A55ADB0B-B4D2-4B3B-946A-1AD467C461D1}" destId="{CBF2A51B-E3D3-4690-ADBE-468A9CF9B189}" srcOrd="1" destOrd="0" parTransId="{BE6005DB-CB6E-4FAB-A7F1-78638CDEE986}" sibTransId="{DCEA6CBA-F904-4FBD-8B94-530F1B9D5533}"/>
    <dgm:cxn modelId="{358537F1-7C20-4C26-B9F3-57E5D52C88A5}" srcId="{01F3B4C7-B65A-44E3-B70C-40AD4BDE04E1}" destId="{88FE6DDA-6936-4D63-9793-C2CCAC9D8AA1}" srcOrd="0" destOrd="0" parTransId="{71828162-3401-4629-A40D-233AD927B289}" sibTransId="{94F68B65-0EBD-4106-9F06-3BB080BC695A}"/>
    <dgm:cxn modelId="{4028DF7A-0F93-4D91-8337-3972A2311290}" type="presOf" srcId="{727278EA-DF06-4A2C-BBC7-C112B686F959}" destId="{AF3B1A42-5F07-480D-9DF0-9E87EF968467}" srcOrd="0" destOrd="0" presId="urn:microsoft.com/office/officeart/2005/8/layout/hierarchy4"/>
    <dgm:cxn modelId="{48D5871C-A2E2-427A-A08B-CE8687738B68}" srcId="{8F1B9F09-C559-4A79-B8DD-01B7CBCDB95D}" destId="{AE89C76B-DDC6-401D-9A6C-21E2D346BDD8}" srcOrd="0" destOrd="0" parTransId="{D6E68C05-66E8-4B43-8550-F5853CA485A2}" sibTransId="{75C5C424-B2FB-43FF-AA29-14F15254CF40}"/>
    <dgm:cxn modelId="{E3E35F48-29F1-45B8-9B1F-0A1B5C4D57F2}" srcId="{A7971D08-A29C-45C3-A4D4-2D31D39A9D6F}" destId="{EB4B04DF-3288-44BC-8529-D737E34499D8}" srcOrd="0" destOrd="0" parTransId="{25336F19-A1DD-4C93-A074-CA728E272C99}" sibTransId="{B33C2716-5798-45B7-BC2A-BFDB73DAFD09}"/>
    <dgm:cxn modelId="{A3025337-4B5E-4A07-8093-7E95DEF56D53}" type="presOf" srcId="{47EADFA0-A515-4E9B-B29F-81FD11F7638D}" destId="{86294D45-8F5D-4A89-BD69-84F2B935256D}" srcOrd="0" destOrd="0" presId="urn:microsoft.com/office/officeart/2005/8/layout/hierarchy4"/>
    <dgm:cxn modelId="{EAD03A4A-C0C4-43BE-9F43-2F585443EA4B}" srcId="{E1451F46-424F-4A7F-9B3C-18EF1341A998}" destId="{16DE23CC-FDB4-4650-BC83-0A79A10DA4B9}" srcOrd="0" destOrd="0" parTransId="{F3186C5A-7D9F-4346-A391-9AB10D497976}" sibTransId="{8948B375-7B99-400A-B05F-751C32898268}"/>
    <dgm:cxn modelId="{34750C90-8622-452D-8F67-1B1A49158211}" srcId="{32A0A62E-98C5-4698-A0AE-2C0C5615C52E}" destId="{3F5369BB-DECF-4E39-87E6-CF0DEB8058C8}" srcOrd="0" destOrd="0" parTransId="{8149A64C-2A88-4790-B177-4C39114A11FE}" sibTransId="{F1200EC6-1985-4D25-8EC6-A115A9082DAF}"/>
    <dgm:cxn modelId="{71519C7C-B17D-4E66-8DB8-6734F33A913F}" type="presOf" srcId="{B8823810-9880-4C0C-8424-FE5FDC2746DF}" destId="{49F41361-5BE4-4236-A348-4D96441339D8}" srcOrd="0" destOrd="0" presId="urn:microsoft.com/office/officeart/2005/8/layout/hierarchy4"/>
    <dgm:cxn modelId="{2F0BEFF8-D5DA-41A5-A5FE-9A3C7DD88294}" type="presOf" srcId="{9247CC4B-CC2B-4EC9-B9CD-6224D529DCCD}" destId="{4C40025E-3A99-48F9-A041-BA280DB9E0DC}" srcOrd="0" destOrd="0" presId="urn:microsoft.com/office/officeart/2005/8/layout/hierarchy4"/>
    <dgm:cxn modelId="{05F5231B-7DE2-4022-BEE6-9B56A98BB7CA}" type="presOf" srcId="{AE89C76B-DDC6-401D-9A6C-21E2D346BDD8}" destId="{C9D58215-5FAC-4226-9E04-58B33CCB1EDC}" srcOrd="0" destOrd="0" presId="urn:microsoft.com/office/officeart/2005/8/layout/hierarchy4"/>
    <dgm:cxn modelId="{413B553C-9202-4AFE-B3B2-708F042481B6}" srcId="{3CA60E0D-1BC2-4B03-93E5-1C4EFDB9CC7C}" destId="{54452AE5-FB33-44E2-A655-DCA09711356D}" srcOrd="0" destOrd="0" parTransId="{418ABD73-EE95-44D8-B390-96F28F4FAF0F}" sibTransId="{CA6973B6-02FD-4948-BD65-E0406941F1F3}"/>
    <dgm:cxn modelId="{5318D7A9-B955-4067-83B6-3ACD2233B319}" srcId="{7FC2AEB3-F60C-444B-B2EA-B03F6BA0F4AD}" destId="{7F4A7774-BF16-4986-B15F-34A47BB99504}" srcOrd="0" destOrd="0" parTransId="{93B081A9-1D0A-4D34-9749-1701324CC9A3}" sibTransId="{D058A857-BE4F-495C-ACF7-41672481B7AA}"/>
    <dgm:cxn modelId="{E9DBC490-34E0-452C-926F-424D3A45F1ED}" srcId="{AA67B312-EE7D-46D8-BC4A-B62C75289C73}" destId="{01F3B4C7-B65A-44E3-B70C-40AD4BDE04E1}" srcOrd="0" destOrd="0" parTransId="{293293CA-9D36-4A99-B701-0E8DEC0FB8B6}" sibTransId="{1BDD843B-6CE4-49E8-9A24-7628FC61AE12}"/>
    <dgm:cxn modelId="{9F9F0F65-A59F-428A-AB53-A52725BEF8AA}" srcId="{CD64FEEB-4F74-4F64-9A05-26C7216BD318}" destId="{72232AA1-1FA7-498C-8C9F-5C7E78F696A3}" srcOrd="0" destOrd="0" parTransId="{7B7541E7-C85D-4640-8B2E-AF16319CE807}" sibTransId="{719FD635-6F8A-4AA7-BABC-616003E03642}"/>
    <dgm:cxn modelId="{01EDC020-A10C-481E-B6AE-732359FE26CC}" type="presOf" srcId="{F8CCC12C-943D-462D-B41A-35ADACB1447E}" destId="{65B758DA-FBAB-4CCE-BBE0-696E684BE563}" srcOrd="0" destOrd="0" presId="urn:microsoft.com/office/officeart/2005/8/layout/hierarchy4"/>
    <dgm:cxn modelId="{7062680C-94BE-41B1-933A-4BDD1AF28111}" type="presOf" srcId="{CF5102A9-65B9-48AC-9CE7-B0A46DBB87F5}" destId="{A16ECA54-88B1-4E41-B6F9-D738DD50D6CC}" srcOrd="0" destOrd="0" presId="urn:microsoft.com/office/officeart/2005/8/layout/hierarchy4"/>
    <dgm:cxn modelId="{978F4456-DA29-4A18-8F67-4D40118D070A}" type="presParOf" srcId="{AA4DEA94-3D6B-4E14-8186-54F7792CFD3F}" destId="{4851413B-DE58-4EEF-B000-A978CD15AAB3}" srcOrd="0" destOrd="0" presId="urn:microsoft.com/office/officeart/2005/8/layout/hierarchy4"/>
    <dgm:cxn modelId="{7536ACFC-DE10-42A3-B20D-6E4B611CDA40}" type="presParOf" srcId="{4851413B-DE58-4EEF-B000-A978CD15AAB3}" destId="{C7E94FBC-4305-4B38-AD27-76A8D2491239}" srcOrd="0" destOrd="0" presId="urn:microsoft.com/office/officeart/2005/8/layout/hierarchy4"/>
    <dgm:cxn modelId="{BBE12F7A-C0BC-4F00-BA4B-4D594D7DC516}" type="presParOf" srcId="{4851413B-DE58-4EEF-B000-A978CD15AAB3}" destId="{7CBD09A8-A863-4731-9D4B-E299CF2A2C31}" srcOrd="1" destOrd="0" presId="urn:microsoft.com/office/officeart/2005/8/layout/hierarchy4"/>
    <dgm:cxn modelId="{F823521C-9028-432A-A2BE-E78D72F0A799}" type="presParOf" srcId="{4851413B-DE58-4EEF-B000-A978CD15AAB3}" destId="{2E1011E2-794D-4C1A-8479-EBF204AD6C7D}" srcOrd="2" destOrd="0" presId="urn:microsoft.com/office/officeart/2005/8/layout/hierarchy4"/>
    <dgm:cxn modelId="{791B0550-4850-435F-8716-95913ADE16D9}" type="presParOf" srcId="{2E1011E2-794D-4C1A-8479-EBF204AD6C7D}" destId="{3B96D215-E7F3-4EF7-BB1F-FA648B5966CD}" srcOrd="0" destOrd="0" presId="urn:microsoft.com/office/officeart/2005/8/layout/hierarchy4"/>
    <dgm:cxn modelId="{7DDAA964-991B-4D32-AA88-4877FC06FFF2}" type="presParOf" srcId="{3B96D215-E7F3-4EF7-BB1F-FA648B5966CD}" destId="{38409AEA-3DBB-4115-9E82-9C6151DA894C}" srcOrd="0" destOrd="0" presId="urn:microsoft.com/office/officeart/2005/8/layout/hierarchy4"/>
    <dgm:cxn modelId="{93C97F38-CCB3-4998-81A7-C4693E1D9863}" type="presParOf" srcId="{3B96D215-E7F3-4EF7-BB1F-FA648B5966CD}" destId="{7AEEC702-44B4-40ED-95AD-037092604BA6}" srcOrd="1" destOrd="0" presId="urn:microsoft.com/office/officeart/2005/8/layout/hierarchy4"/>
    <dgm:cxn modelId="{B9ABDBDE-7735-46E2-B45C-BAFB133C5F3E}" type="presParOf" srcId="{3B96D215-E7F3-4EF7-BB1F-FA648B5966CD}" destId="{DE81F893-5CE6-4F51-99B2-C0E43BD01C61}" srcOrd="2" destOrd="0" presId="urn:microsoft.com/office/officeart/2005/8/layout/hierarchy4"/>
    <dgm:cxn modelId="{0ED42A96-F4F1-4ACA-A127-848BBA973F72}" type="presParOf" srcId="{DE81F893-5CE6-4F51-99B2-C0E43BD01C61}" destId="{666633E6-DDB3-4F5C-9713-B04463B3C584}" srcOrd="0" destOrd="0" presId="urn:microsoft.com/office/officeart/2005/8/layout/hierarchy4"/>
    <dgm:cxn modelId="{C5A50FB1-EE54-4864-B0A4-DD7D6A6EDD8E}" type="presParOf" srcId="{666633E6-DDB3-4F5C-9713-B04463B3C584}" destId="{F0C227A3-1C0F-4418-8C4C-2E7F13FE8BAA}" srcOrd="0" destOrd="0" presId="urn:microsoft.com/office/officeart/2005/8/layout/hierarchy4"/>
    <dgm:cxn modelId="{BFF063F9-4F9D-438B-8EE6-C54D574DF6ED}" type="presParOf" srcId="{666633E6-DDB3-4F5C-9713-B04463B3C584}" destId="{0F7A901B-BBDD-4814-BB85-62F977E6FCDB}" srcOrd="1" destOrd="0" presId="urn:microsoft.com/office/officeart/2005/8/layout/hierarchy4"/>
    <dgm:cxn modelId="{CED4C25E-9F29-4A35-AD1F-72B4238079B2}" type="presParOf" srcId="{666633E6-DDB3-4F5C-9713-B04463B3C584}" destId="{3E868518-E764-4AF9-8AA3-64824546E282}" srcOrd="2" destOrd="0" presId="urn:microsoft.com/office/officeart/2005/8/layout/hierarchy4"/>
    <dgm:cxn modelId="{35903DC8-8990-435C-AFEC-33291FD7C0F8}" type="presParOf" srcId="{3E868518-E764-4AF9-8AA3-64824546E282}" destId="{C78E4968-D1DA-4821-8B64-73C79FFFE859}" srcOrd="0" destOrd="0" presId="urn:microsoft.com/office/officeart/2005/8/layout/hierarchy4"/>
    <dgm:cxn modelId="{976E5C2C-4FD8-4C80-86CC-6CA161FAA9DB}" type="presParOf" srcId="{C78E4968-D1DA-4821-8B64-73C79FFFE859}" destId="{47833C6F-E089-42F7-8199-ECE583DE25A2}" srcOrd="0" destOrd="0" presId="urn:microsoft.com/office/officeart/2005/8/layout/hierarchy4"/>
    <dgm:cxn modelId="{D3B918C0-BF74-4BAB-91F6-C25F3E85CF09}" type="presParOf" srcId="{C78E4968-D1DA-4821-8B64-73C79FFFE859}" destId="{5665ED00-072C-425F-8778-DFFF8F8E2065}" srcOrd="1" destOrd="0" presId="urn:microsoft.com/office/officeart/2005/8/layout/hierarchy4"/>
    <dgm:cxn modelId="{177DC4D1-B67F-49E3-BB70-89108BC883A4}" type="presParOf" srcId="{C78E4968-D1DA-4821-8B64-73C79FFFE859}" destId="{076C9629-584D-45ED-BB30-6B3C6BAAF8E6}" srcOrd="2" destOrd="0" presId="urn:microsoft.com/office/officeart/2005/8/layout/hierarchy4"/>
    <dgm:cxn modelId="{07B08FDD-2F3E-4802-9BED-E7B76CF5BD3E}" type="presParOf" srcId="{076C9629-584D-45ED-BB30-6B3C6BAAF8E6}" destId="{AA49EB2D-B020-4795-BE86-123FB51C327A}" srcOrd="0" destOrd="0" presId="urn:microsoft.com/office/officeart/2005/8/layout/hierarchy4"/>
    <dgm:cxn modelId="{51D690AC-7851-4583-B9B2-D7B194A8DDF4}" type="presParOf" srcId="{AA49EB2D-B020-4795-BE86-123FB51C327A}" destId="{5F82E0BD-7E31-4665-A048-42C2EED0E679}" srcOrd="0" destOrd="0" presId="urn:microsoft.com/office/officeart/2005/8/layout/hierarchy4"/>
    <dgm:cxn modelId="{F756C66D-A92E-4FBE-A412-58E41A9F7667}" type="presParOf" srcId="{AA49EB2D-B020-4795-BE86-123FB51C327A}" destId="{2AD958B8-C840-4274-87E7-C81B4BCD028B}" srcOrd="1" destOrd="0" presId="urn:microsoft.com/office/officeart/2005/8/layout/hierarchy4"/>
    <dgm:cxn modelId="{CB560404-2507-4110-B59B-3D2D33CB3D18}" type="presParOf" srcId="{AA49EB2D-B020-4795-BE86-123FB51C327A}" destId="{31650045-E946-421D-8C9A-6FC47B400B90}" srcOrd="2" destOrd="0" presId="urn:microsoft.com/office/officeart/2005/8/layout/hierarchy4"/>
    <dgm:cxn modelId="{28CAA853-49BE-4177-ACAA-156496F1A03B}" type="presParOf" srcId="{31650045-E946-421D-8C9A-6FC47B400B90}" destId="{AC46D5C5-6981-40F3-BB2E-91C6A731E6C3}" srcOrd="0" destOrd="0" presId="urn:microsoft.com/office/officeart/2005/8/layout/hierarchy4"/>
    <dgm:cxn modelId="{3E94EE73-D97B-4D44-8A6F-7DF7639564E1}" type="presParOf" srcId="{AC46D5C5-6981-40F3-BB2E-91C6A731E6C3}" destId="{C26BCEEE-CA18-41AA-8EDA-8563A252AEB5}" srcOrd="0" destOrd="0" presId="urn:microsoft.com/office/officeart/2005/8/layout/hierarchy4"/>
    <dgm:cxn modelId="{1451673A-5DFC-4435-97C1-2A8A9C168C60}" type="presParOf" srcId="{AC46D5C5-6981-40F3-BB2E-91C6A731E6C3}" destId="{1EEC2C37-73A2-4144-B606-0E623DC8E194}" srcOrd="1" destOrd="0" presId="urn:microsoft.com/office/officeart/2005/8/layout/hierarchy4"/>
    <dgm:cxn modelId="{7D2B9669-5715-40C3-9766-C863157F70A9}" type="presParOf" srcId="{AC46D5C5-6981-40F3-BB2E-91C6A731E6C3}" destId="{81D6F9A8-9F8C-42C3-8247-F8A192DAA64B}" srcOrd="2" destOrd="0" presId="urn:microsoft.com/office/officeart/2005/8/layout/hierarchy4"/>
    <dgm:cxn modelId="{A71EB431-C4D3-425F-8C37-43B6B15A182E}" type="presParOf" srcId="{81D6F9A8-9F8C-42C3-8247-F8A192DAA64B}" destId="{3B96436C-76DF-42F9-A106-8EED0471253F}" srcOrd="0" destOrd="0" presId="urn:microsoft.com/office/officeart/2005/8/layout/hierarchy4"/>
    <dgm:cxn modelId="{B7329F05-0F8F-42EE-B75A-0A562A41900B}" type="presParOf" srcId="{3B96436C-76DF-42F9-A106-8EED0471253F}" destId="{9A449D2F-3E48-4F14-BA57-B7F298513700}" srcOrd="0" destOrd="0" presId="urn:microsoft.com/office/officeart/2005/8/layout/hierarchy4"/>
    <dgm:cxn modelId="{44B3DDA5-0854-4254-857A-78D66BDD214B}" type="presParOf" srcId="{3B96436C-76DF-42F9-A106-8EED0471253F}" destId="{4D416AB0-446C-4EA3-BD1B-E1DFE5EAE818}" srcOrd="1" destOrd="0" presId="urn:microsoft.com/office/officeart/2005/8/layout/hierarchy4"/>
    <dgm:cxn modelId="{8392FC82-5A06-4CDF-8ED9-E19C75D5D4BD}" type="presParOf" srcId="{3B96436C-76DF-42F9-A106-8EED0471253F}" destId="{F52EB4D6-0131-4C4F-92A9-2CC2B4E2B5A0}" srcOrd="2" destOrd="0" presId="urn:microsoft.com/office/officeart/2005/8/layout/hierarchy4"/>
    <dgm:cxn modelId="{5B27C8A2-F70D-4824-9CA6-9D747BDA9490}" type="presParOf" srcId="{F52EB4D6-0131-4C4F-92A9-2CC2B4E2B5A0}" destId="{5D624C49-184E-4A31-B2F7-2EF2E762F104}" srcOrd="0" destOrd="0" presId="urn:microsoft.com/office/officeart/2005/8/layout/hierarchy4"/>
    <dgm:cxn modelId="{04C04864-EDDF-4776-BDA5-51C1AE6B91E2}" type="presParOf" srcId="{5D624C49-184E-4A31-B2F7-2EF2E762F104}" destId="{49F41361-5BE4-4236-A348-4D96441339D8}" srcOrd="0" destOrd="0" presId="urn:microsoft.com/office/officeart/2005/8/layout/hierarchy4"/>
    <dgm:cxn modelId="{6DF10EA3-62FA-4A91-ABE7-CFEA19103AFE}" type="presParOf" srcId="{5D624C49-184E-4A31-B2F7-2EF2E762F104}" destId="{F42A62F7-77B7-43B8-8ABA-314135B1AE68}" srcOrd="1" destOrd="0" presId="urn:microsoft.com/office/officeart/2005/8/layout/hierarchy4"/>
    <dgm:cxn modelId="{E536FE36-BEEB-448B-920B-E5BC8F362BE6}" type="presParOf" srcId="{2E1011E2-794D-4C1A-8479-EBF204AD6C7D}" destId="{82708C43-0034-4242-BCB8-8E21C6BEDAD3}" srcOrd="1" destOrd="0" presId="urn:microsoft.com/office/officeart/2005/8/layout/hierarchy4"/>
    <dgm:cxn modelId="{B35DAF9D-D44C-4A90-ACBF-A6E22C22E692}" type="presParOf" srcId="{2E1011E2-794D-4C1A-8479-EBF204AD6C7D}" destId="{18290BC8-8017-4659-9187-8CB09B3B864F}" srcOrd="2" destOrd="0" presId="urn:microsoft.com/office/officeart/2005/8/layout/hierarchy4"/>
    <dgm:cxn modelId="{2559A698-EAF2-4836-92A6-5EB81E6C9D04}" type="presParOf" srcId="{18290BC8-8017-4659-9187-8CB09B3B864F}" destId="{D81D7144-818D-4398-BDF8-C17E3FF9DB90}" srcOrd="0" destOrd="0" presId="urn:microsoft.com/office/officeart/2005/8/layout/hierarchy4"/>
    <dgm:cxn modelId="{B30CC7DE-DA2D-4AFF-8933-13FA3368A85F}" type="presParOf" srcId="{18290BC8-8017-4659-9187-8CB09B3B864F}" destId="{BEE8DD4C-2F6F-41BB-94F4-610D1B041667}" srcOrd="1" destOrd="0" presId="urn:microsoft.com/office/officeart/2005/8/layout/hierarchy4"/>
    <dgm:cxn modelId="{E3839487-1004-4125-9412-4F98EA3CFAA8}" type="presParOf" srcId="{18290BC8-8017-4659-9187-8CB09B3B864F}" destId="{3D95EA3B-C9A2-4CA1-B602-582991773442}" srcOrd="2" destOrd="0" presId="urn:microsoft.com/office/officeart/2005/8/layout/hierarchy4"/>
    <dgm:cxn modelId="{AF06306B-5286-44B4-A3E6-E289010355CE}" type="presParOf" srcId="{3D95EA3B-C9A2-4CA1-B602-582991773442}" destId="{078F0954-2904-46AB-A3C0-D95BADF83EA4}" srcOrd="0" destOrd="0" presId="urn:microsoft.com/office/officeart/2005/8/layout/hierarchy4"/>
    <dgm:cxn modelId="{0E3D17AC-48D2-42FA-93E6-F26044736D20}" type="presParOf" srcId="{078F0954-2904-46AB-A3C0-D95BADF83EA4}" destId="{FB34ED62-0779-4FF2-9880-C615AA4B54B2}" srcOrd="0" destOrd="0" presId="urn:microsoft.com/office/officeart/2005/8/layout/hierarchy4"/>
    <dgm:cxn modelId="{91A936EE-ACAA-4812-8B94-D0C467FCFCB8}" type="presParOf" srcId="{078F0954-2904-46AB-A3C0-D95BADF83EA4}" destId="{E7186AB4-3FEA-4FA7-A627-75C8C982FBC4}" srcOrd="1" destOrd="0" presId="urn:microsoft.com/office/officeart/2005/8/layout/hierarchy4"/>
    <dgm:cxn modelId="{959230A0-2241-4634-B72B-1BC8EEE8C26D}" type="presParOf" srcId="{078F0954-2904-46AB-A3C0-D95BADF83EA4}" destId="{376BB68E-4E11-48BD-860E-F8BF9C20FE78}" srcOrd="2" destOrd="0" presId="urn:microsoft.com/office/officeart/2005/8/layout/hierarchy4"/>
    <dgm:cxn modelId="{E2A4482F-06BE-42DD-981C-0BC8031B42FA}" type="presParOf" srcId="{376BB68E-4E11-48BD-860E-F8BF9C20FE78}" destId="{70716F26-F8C2-4E3C-A132-9B9B12427066}" srcOrd="0" destOrd="0" presId="urn:microsoft.com/office/officeart/2005/8/layout/hierarchy4"/>
    <dgm:cxn modelId="{E1B8A6EC-51BD-42FE-98EC-AA239D3993A9}" type="presParOf" srcId="{70716F26-F8C2-4E3C-A132-9B9B12427066}" destId="{1C3BF728-B951-4ED2-957A-D8D81D601499}" srcOrd="0" destOrd="0" presId="urn:microsoft.com/office/officeart/2005/8/layout/hierarchy4"/>
    <dgm:cxn modelId="{82612EDE-74B3-410C-A730-51C40EDD68BA}" type="presParOf" srcId="{70716F26-F8C2-4E3C-A132-9B9B12427066}" destId="{4653F2ED-D411-490E-9124-05D8DCFA1DEC}" srcOrd="1" destOrd="0" presId="urn:microsoft.com/office/officeart/2005/8/layout/hierarchy4"/>
    <dgm:cxn modelId="{86BD2A4D-6B82-47E7-84A8-16BAEBA22B42}" type="presParOf" srcId="{70716F26-F8C2-4E3C-A132-9B9B12427066}" destId="{C0B4A60D-FA4D-4FC9-A1A1-336BD58B0F26}" srcOrd="2" destOrd="0" presId="urn:microsoft.com/office/officeart/2005/8/layout/hierarchy4"/>
    <dgm:cxn modelId="{02243BBA-EA60-4A07-AFED-58322A61AAED}" type="presParOf" srcId="{C0B4A60D-FA4D-4FC9-A1A1-336BD58B0F26}" destId="{28535C86-486C-4570-A201-FC0257DE3D39}" srcOrd="0" destOrd="0" presId="urn:microsoft.com/office/officeart/2005/8/layout/hierarchy4"/>
    <dgm:cxn modelId="{A40C47CC-212B-4241-BC02-1319FCA19013}" type="presParOf" srcId="{28535C86-486C-4570-A201-FC0257DE3D39}" destId="{59EF7F14-39E2-4195-A8CB-329E51D04905}" srcOrd="0" destOrd="0" presId="urn:microsoft.com/office/officeart/2005/8/layout/hierarchy4"/>
    <dgm:cxn modelId="{BE7F3F82-B507-4C46-B63C-9E4B48159F32}" type="presParOf" srcId="{28535C86-486C-4570-A201-FC0257DE3D39}" destId="{D8EB3A80-5C98-4C79-A3DE-BFEAB968DD28}" srcOrd="1" destOrd="0" presId="urn:microsoft.com/office/officeart/2005/8/layout/hierarchy4"/>
    <dgm:cxn modelId="{A521A0F4-5554-4523-B222-791F5462E509}" type="presParOf" srcId="{28535C86-486C-4570-A201-FC0257DE3D39}" destId="{7A0E252D-CA11-4B92-BF78-802DDAA5A90A}" srcOrd="2" destOrd="0" presId="urn:microsoft.com/office/officeart/2005/8/layout/hierarchy4"/>
    <dgm:cxn modelId="{5FAE21CF-B288-4B8D-8784-021328068963}" type="presParOf" srcId="{7A0E252D-CA11-4B92-BF78-802DDAA5A90A}" destId="{2A36D5B1-D6C2-4F80-A67B-9AC1C73F1129}" srcOrd="0" destOrd="0" presId="urn:microsoft.com/office/officeart/2005/8/layout/hierarchy4"/>
    <dgm:cxn modelId="{E95A4280-C8E0-4A26-84AA-A00DFFE0672A}" type="presParOf" srcId="{2A36D5B1-D6C2-4F80-A67B-9AC1C73F1129}" destId="{731EAB23-3753-43E4-A063-A30DB7456591}" srcOrd="0" destOrd="0" presId="urn:microsoft.com/office/officeart/2005/8/layout/hierarchy4"/>
    <dgm:cxn modelId="{945A6761-583E-4115-8792-9BCD1E2E41FF}" type="presParOf" srcId="{2A36D5B1-D6C2-4F80-A67B-9AC1C73F1129}" destId="{C7674A2C-26A8-4643-BC64-B617DBCA9C80}" srcOrd="1" destOrd="0" presId="urn:microsoft.com/office/officeart/2005/8/layout/hierarchy4"/>
    <dgm:cxn modelId="{E6323F1C-ED33-4C92-A60F-0299312CD59B}" type="presParOf" srcId="{2A36D5B1-D6C2-4F80-A67B-9AC1C73F1129}" destId="{8AAE6A1F-BE0C-4CE7-BE97-C25E4FFDEE73}" srcOrd="2" destOrd="0" presId="urn:microsoft.com/office/officeart/2005/8/layout/hierarchy4"/>
    <dgm:cxn modelId="{9F5C77C6-863B-414C-BD27-E53308B9FC00}" type="presParOf" srcId="{8AAE6A1F-BE0C-4CE7-BE97-C25E4FFDEE73}" destId="{52D93D83-A999-4023-B243-338469CA7647}" srcOrd="0" destOrd="0" presId="urn:microsoft.com/office/officeart/2005/8/layout/hierarchy4"/>
    <dgm:cxn modelId="{E5B29BD9-8BAF-46FE-B136-FA437560F70C}" type="presParOf" srcId="{52D93D83-A999-4023-B243-338469CA7647}" destId="{B13A390D-8E9F-4417-8512-8A115386A41F}" srcOrd="0" destOrd="0" presId="urn:microsoft.com/office/officeart/2005/8/layout/hierarchy4"/>
    <dgm:cxn modelId="{F4D7A445-6693-4C0C-945E-AD637DD310E8}" type="presParOf" srcId="{52D93D83-A999-4023-B243-338469CA7647}" destId="{D8857218-4332-4810-AD65-0762D218BBA7}" srcOrd="1" destOrd="0" presId="urn:microsoft.com/office/officeart/2005/8/layout/hierarchy4"/>
    <dgm:cxn modelId="{96E86E34-9C8C-4FE2-AEEA-6C5B04964269}" type="presParOf" srcId="{52D93D83-A999-4023-B243-338469CA7647}" destId="{C51A64A0-4F75-4E7F-9186-A6B0804FC2C2}" srcOrd="2" destOrd="0" presId="urn:microsoft.com/office/officeart/2005/8/layout/hierarchy4"/>
    <dgm:cxn modelId="{DDBE2E68-FD82-46A9-A034-F6C15A97E66F}" type="presParOf" srcId="{C51A64A0-4F75-4E7F-9186-A6B0804FC2C2}" destId="{1A88AF01-C8B2-4FE1-91F2-CE0440742217}" srcOrd="0" destOrd="0" presId="urn:microsoft.com/office/officeart/2005/8/layout/hierarchy4"/>
    <dgm:cxn modelId="{38C69DEE-FA51-4F6F-8FD7-A71AAF45BDE6}" type="presParOf" srcId="{1A88AF01-C8B2-4FE1-91F2-CE0440742217}" destId="{7E86F72E-0C3A-407F-AE33-3A782DBBCA7A}" srcOrd="0" destOrd="0" presId="urn:microsoft.com/office/officeart/2005/8/layout/hierarchy4"/>
    <dgm:cxn modelId="{6F2F4FE1-E14B-40EF-8665-D2F23810269A}" type="presParOf" srcId="{1A88AF01-C8B2-4FE1-91F2-CE0440742217}" destId="{65DB1B16-61A7-4D23-9257-C7C90CA95F93}" srcOrd="1" destOrd="0" presId="urn:microsoft.com/office/officeart/2005/8/layout/hierarchy4"/>
    <dgm:cxn modelId="{B81F9167-8037-4DF9-847E-1DF0EF3C5B0B}" type="presParOf" srcId="{1A88AF01-C8B2-4FE1-91F2-CE0440742217}" destId="{EB1F884E-144C-4EC7-8AD7-59B4A24BBDBB}" srcOrd="2" destOrd="0" presId="urn:microsoft.com/office/officeart/2005/8/layout/hierarchy4"/>
    <dgm:cxn modelId="{274D3F8E-C1A4-4384-A2B2-93913D0E707A}" type="presParOf" srcId="{EB1F884E-144C-4EC7-8AD7-59B4A24BBDBB}" destId="{FB46B0CD-7CCC-47F2-8838-EB1ABBFEEEA5}" srcOrd="0" destOrd="0" presId="urn:microsoft.com/office/officeart/2005/8/layout/hierarchy4"/>
    <dgm:cxn modelId="{34D1092C-7DF4-4E75-958F-812D86B4476D}" type="presParOf" srcId="{FB46B0CD-7CCC-47F2-8838-EB1ABBFEEEA5}" destId="{AF3B1A42-5F07-480D-9DF0-9E87EF968467}" srcOrd="0" destOrd="0" presId="urn:microsoft.com/office/officeart/2005/8/layout/hierarchy4"/>
    <dgm:cxn modelId="{7DC3510F-E78E-4C2C-93EB-E924F695BAE0}" type="presParOf" srcId="{FB46B0CD-7CCC-47F2-8838-EB1ABBFEEEA5}" destId="{1025ED18-E95B-4F01-95BC-72D6CF80630C}" srcOrd="1" destOrd="0" presId="urn:microsoft.com/office/officeart/2005/8/layout/hierarchy4"/>
    <dgm:cxn modelId="{71168A9C-0E52-4013-9401-CAABDA8F70ED}" type="presParOf" srcId="{FB46B0CD-7CCC-47F2-8838-EB1ABBFEEEA5}" destId="{FA0C0761-DE7A-48B9-8374-39D80C2C17C7}" srcOrd="2" destOrd="0" presId="urn:microsoft.com/office/officeart/2005/8/layout/hierarchy4"/>
    <dgm:cxn modelId="{32E850D2-BB90-4666-8A7A-E8E245E4B72B}" type="presParOf" srcId="{FA0C0761-DE7A-48B9-8374-39D80C2C17C7}" destId="{ADF54C81-C3BE-451E-9CB5-1A0EE595EFE8}" srcOrd="0" destOrd="0" presId="urn:microsoft.com/office/officeart/2005/8/layout/hierarchy4"/>
    <dgm:cxn modelId="{3E52BB73-8CAD-42C8-AF1A-7D8474AF64E4}" type="presParOf" srcId="{ADF54C81-C3BE-451E-9CB5-1A0EE595EFE8}" destId="{A16ECA54-88B1-4E41-B6F9-D738DD50D6CC}" srcOrd="0" destOrd="0" presId="urn:microsoft.com/office/officeart/2005/8/layout/hierarchy4"/>
    <dgm:cxn modelId="{E43E5153-E104-4B52-9EBB-7A09859A6E28}" type="presParOf" srcId="{ADF54C81-C3BE-451E-9CB5-1A0EE595EFE8}" destId="{A1C2DDEC-8F21-4AE8-95A3-3120C2F97E17}" srcOrd="1" destOrd="0" presId="urn:microsoft.com/office/officeart/2005/8/layout/hierarchy4"/>
    <dgm:cxn modelId="{4CB30B5C-A34F-43FD-91B5-AF4306801074}" type="presParOf" srcId="{ADF54C81-C3BE-451E-9CB5-1A0EE595EFE8}" destId="{9BA936FE-7150-4C05-AA23-155A716E57F8}" srcOrd="2" destOrd="0" presId="urn:microsoft.com/office/officeart/2005/8/layout/hierarchy4"/>
    <dgm:cxn modelId="{653783F5-23B1-4336-B0C5-1F255168D1CF}" type="presParOf" srcId="{9BA936FE-7150-4C05-AA23-155A716E57F8}" destId="{BDF671CE-AB5C-4108-A7F3-BA75DCB58322}" srcOrd="0" destOrd="0" presId="urn:microsoft.com/office/officeart/2005/8/layout/hierarchy4"/>
    <dgm:cxn modelId="{A04AB8AC-BC90-4FD2-9E72-D1AECD7614B6}" type="presParOf" srcId="{BDF671CE-AB5C-4108-A7F3-BA75DCB58322}" destId="{1B74F097-7CBF-4B7A-A022-6CB2A5CBDDD6}" srcOrd="0" destOrd="0" presId="urn:microsoft.com/office/officeart/2005/8/layout/hierarchy4"/>
    <dgm:cxn modelId="{870A2F56-C7DA-4324-BD05-29B288E97181}" type="presParOf" srcId="{BDF671CE-AB5C-4108-A7F3-BA75DCB58322}" destId="{91C15E50-87CA-472C-AC27-3ADF26FF127B}" srcOrd="1" destOrd="0" presId="urn:microsoft.com/office/officeart/2005/8/layout/hierarchy4"/>
    <dgm:cxn modelId="{80BB15E1-F4E5-443E-BC97-0E29162D735A}" type="presParOf" srcId="{BDF671CE-AB5C-4108-A7F3-BA75DCB58322}" destId="{68D5342F-4273-4D58-93E2-E8A40AC135B0}" srcOrd="2" destOrd="0" presId="urn:microsoft.com/office/officeart/2005/8/layout/hierarchy4"/>
    <dgm:cxn modelId="{3686C5E5-8973-4C2D-9831-F7EB64856874}" type="presParOf" srcId="{68D5342F-4273-4D58-93E2-E8A40AC135B0}" destId="{DC729751-CFBA-4FB2-B2D0-D253B003EE60}" srcOrd="0" destOrd="0" presId="urn:microsoft.com/office/officeart/2005/8/layout/hierarchy4"/>
    <dgm:cxn modelId="{E758EA98-B23C-4540-A644-F986EEE145B4}" type="presParOf" srcId="{DC729751-CFBA-4FB2-B2D0-D253B003EE60}" destId="{7B2647D0-2B1C-4200-B4F3-68A34E855966}" srcOrd="0" destOrd="0" presId="urn:microsoft.com/office/officeart/2005/8/layout/hierarchy4"/>
    <dgm:cxn modelId="{8DB666DF-FA88-4C62-83CB-194525AC2608}" type="presParOf" srcId="{DC729751-CFBA-4FB2-B2D0-D253B003EE60}" destId="{6304F99A-5FCC-49D1-9FA9-3EFD7F4DE6E9}" srcOrd="1" destOrd="0" presId="urn:microsoft.com/office/officeart/2005/8/layout/hierarchy4"/>
    <dgm:cxn modelId="{F781D62F-868F-46D7-96CF-2616ADF4E73D}" type="presParOf" srcId="{2E1011E2-794D-4C1A-8479-EBF204AD6C7D}" destId="{C90B12E1-7CC8-4837-AFFF-9DDE5BCD8C7C}" srcOrd="3" destOrd="0" presId="urn:microsoft.com/office/officeart/2005/8/layout/hierarchy4"/>
    <dgm:cxn modelId="{224754B7-18CF-4D76-BE7A-98207451FAD0}" type="presParOf" srcId="{2E1011E2-794D-4C1A-8479-EBF204AD6C7D}" destId="{D587B559-D779-4CCA-9D12-4CEADD99BED2}" srcOrd="4" destOrd="0" presId="urn:microsoft.com/office/officeart/2005/8/layout/hierarchy4"/>
    <dgm:cxn modelId="{866B076A-26A8-4E8A-83DF-AEA9FDB516C1}" type="presParOf" srcId="{D587B559-D779-4CCA-9D12-4CEADD99BED2}" destId="{71EA8522-297B-4ACA-8D56-82683F3F851E}" srcOrd="0" destOrd="0" presId="urn:microsoft.com/office/officeart/2005/8/layout/hierarchy4"/>
    <dgm:cxn modelId="{1225768B-4809-4A3E-8A40-F0F99AF3647B}" type="presParOf" srcId="{D587B559-D779-4CCA-9D12-4CEADD99BED2}" destId="{E3555FE4-4F82-4AD9-8B88-E274DACD1870}" srcOrd="1" destOrd="0" presId="urn:microsoft.com/office/officeart/2005/8/layout/hierarchy4"/>
    <dgm:cxn modelId="{642B6B3B-E92A-430B-BCEE-2CF917F6FAE4}" type="presParOf" srcId="{D587B559-D779-4CCA-9D12-4CEADD99BED2}" destId="{500C9D77-C2A4-4769-A21F-DFD6B05031E8}" srcOrd="2" destOrd="0" presId="urn:microsoft.com/office/officeart/2005/8/layout/hierarchy4"/>
    <dgm:cxn modelId="{7D210E46-65FA-4808-99D2-4D7D998C231B}" type="presParOf" srcId="{500C9D77-C2A4-4769-A21F-DFD6B05031E8}" destId="{0909A08C-6A39-445D-A40F-B75E7516064A}" srcOrd="0" destOrd="0" presId="urn:microsoft.com/office/officeart/2005/8/layout/hierarchy4"/>
    <dgm:cxn modelId="{CACA229D-BD92-4374-9DA9-9D5497085343}" type="presParOf" srcId="{0909A08C-6A39-445D-A40F-B75E7516064A}" destId="{331B57B8-26AB-4411-B6BD-C22BA004E54E}" srcOrd="0" destOrd="0" presId="urn:microsoft.com/office/officeart/2005/8/layout/hierarchy4"/>
    <dgm:cxn modelId="{B72A9ACC-F3EE-45EC-AB0F-785614A1B18B}" type="presParOf" srcId="{0909A08C-6A39-445D-A40F-B75E7516064A}" destId="{11CFC469-A281-4052-B01E-B58462807E80}" srcOrd="1" destOrd="0" presId="urn:microsoft.com/office/officeart/2005/8/layout/hierarchy4"/>
    <dgm:cxn modelId="{8E23A9A8-052E-4A42-9E8E-361A0E8D9387}" type="presParOf" srcId="{0909A08C-6A39-445D-A40F-B75E7516064A}" destId="{A720D764-9D65-4A3C-847C-992832EB5CEA}" srcOrd="2" destOrd="0" presId="urn:microsoft.com/office/officeart/2005/8/layout/hierarchy4"/>
    <dgm:cxn modelId="{681F426F-B4D7-4CF9-9210-BD8D2C29CB69}" type="presParOf" srcId="{A720D764-9D65-4A3C-847C-992832EB5CEA}" destId="{1036943C-29F6-4B30-8AB7-9DB385B92D63}" srcOrd="0" destOrd="0" presId="urn:microsoft.com/office/officeart/2005/8/layout/hierarchy4"/>
    <dgm:cxn modelId="{11F128F0-A51A-469F-A690-B0058FE83441}" type="presParOf" srcId="{1036943C-29F6-4B30-8AB7-9DB385B92D63}" destId="{6C2D0E89-B876-476F-A7A2-31FEC52E8247}" srcOrd="0" destOrd="0" presId="urn:microsoft.com/office/officeart/2005/8/layout/hierarchy4"/>
    <dgm:cxn modelId="{32448AC9-BD31-423E-A86E-9FA556478F9F}" type="presParOf" srcId="{1036943C-29F6-4B30-8AB7-9DB385B92D63}" destId="{23DD987A-41A9-4394-9FA3-578016FDB216}" srcOrd="1" destOrd="0" presId="urn:microsoft.com/office/officeart/2005/8/layout/hierarchy4"/>
    <dgm:cxn modelId="{64DC9B8C-031C-40A7-8BE4-2C0A0BB17A22}" type="presParOf" srcId="{1036943C-29F6-4B30-8AB7-9DB385B92D63}" destId="{B142DCA3-12E3-4A02-BB2D-87E9A04F90EE}" srcOrd="2" destOrd="0" presId="urn:microsoft.com/office/officeart/2005/8/layout/hierarchy4"/>
    <dgm:cxn modelId="{D9B86B21-6683-4EBD-B43F-63D872CDC8B8}" type="presParOf" srcId="{B142DCA3-12E3-4A02-BB2D-87E9A04F90EE}" destId="{8C760D53-9964-436E-8326-18D2403D9DE4}" srcOrd="0" destOrd="0" presId="urn:microsoft.com/office/officeart/2005/8/layout/hierarchy4"/>
    <dgm:cxn modelId="{1D9D6EA5-20EB-44B0-93AD-9F9CDA8A0665}" type="presParOf" srcId="{8C760D53-9964-436E-8326-18D2403D9DE4}" destId="{EB34F07A-36F7-4C60-93E0-D6EFB645FF52}" srcOrd="0" destOrd="0" presId="urn:microsoft.com/office/officeart/2005/8/layout/hierarchy4"/>
    <dgm:cxn modelId="{3BC942AA-D718-49EA-A9E4-CC0CA365C9F9}" type="presParOf" srcId="{8C760D53-9964-436E-8326-18D2403D9DE4}" destId="{127A97FF-C2DA-40DF-B984-DEBA36DDD31E}" srcOrd="1" destOrd="0" presId="urn:microsoft.com/office/officeart/2005/8/layout/hierarchy4"/>
    <dgm:cxn modelId="{D777BF77-00C3-4621-B7A7-CD4AFA7F5B58}" type="presParOf" srcId="{8C760D53-9964-436E-8326-18D2403D9DE4}" destId="{FA924056-36D2-4FCA-BB5B-4EE423B4FE3F}" srcOrd="2" destOrd="0" presId="urn:microsoft.com/office/officeart/2005/8/layout/hierarchy4"/>
    <dgm:cxn modelId="{F2A337E0-4BFB-49E0-BF1E-14A6798E7560}" type="presParOf" srcId="{FA924056-36D2-4FCA-BB5B-4EE423B4FE3F}" destId="{B7E3A12A-37E4-4D6D-A56C-B32F1AE211DE}" srcOrd="0" destOrd="0" presId="urn:microsoft.com/office/officeart/2005/8/layout/hierarchy4"/>
    <dgm:cxn modelId="{1415A105-6A71-4731-BE67-660A16A90153}" type="presParOf" srcId="{B7E3A12A-37E4-4D6D-A56C-B32F1AE211DE}" destId="{5CEAAD7E-3CBC-403E-8585-22CB17C107EB}" srcOrd="0" destOrd="0" presId="urn:microsoft.com/office/officeart/2005/8/layout/hierarchy4"/>
    <dgm:cxn modelId="{7037EA62-8032-499D-BE97-0997CF55C741}" type="presParOf" srcId="{B7E3A12A-37E4-4D6D-A56C-B32F1AE211DE}" destId="{61CC502D-7FD4-46FA-9622-2A245004D3DC}" srcOrd="1" destOrd="0" presId="urn:microsoft.com/office/officeart/2005/8/layout/hierarchy4"/>
    <dgm:cxn modelId="{DC094F5C-901C-4BC0-AB20-ADEB353876AD}" type="presParOf" srcId="{B7E3A12A-37E4-4D6D-A56C-B32F1AE211DE}" destId="{9F6D981D-5711-4FBB-B1F2-783401B607FD}" srcOrd="2" destOrd="0" presId="urn:microsoft.com/office/officeart/2005/8/layout/hierarchy4"/>
    <dgm:cxn modelId="{8C26443A-D2F1-4BF1-ACE2-4F07ABC2A2E8}" type="presParOf" srcId="{9F6D981D-5711-4FBB-B1F2-783401B607FD}" destId="{29A2BE0C-C09B-42CF-B5B9-07BC0DDA3DC7}" srcOrd="0" destOrd="0" presId="urn:microsoft.com/office/officeart/2005/8/layout/hierarchy4"/>
    <dgm:cxn modelId="{C9FFD335-C606-4AE1-8B38-0E60223D1DFD}" type="presParOf" srcId="{29A2BE0C-C09B-42CF-B5B9-07BC0DDA3DC7}" destId="{20A0915B-96D3-4650-84B6-2155E77F6691}" srcOrd="0" destOrd="0" presId="urn:microsoft.com/office/officeart/2005/8/layout/hierarchy4"/>
    <dgm:cxn modelId="{EB5B2D3F-1DFA-4D10-A02D-629C79DB99BE}" type="presParOf" srcId="{29A2BE0C-C09B-42CF-B5B9-07BC0DDA3DC7}" destId="{5ED5DE0B-937C-45BA-B683-233363A971ED}" srcOrd="1" destOrd="0" presId="urn:microsoft.com/office/officeart/2005/8/layout/hierarchy4"/>
    <dgm:cxn modelId="{AE86217D-D7EB-4DBE-A765-2A1FD4AFE0A6}" type="presParOf" srcId="{29A2BE0C-C09B-42CF-B5B9-07BC0DDA3DC7}" destId="{F164D39C-5581-42DE-B4C3-9B65FA055DAC}" srcOrd="2" destOrd="0" presId="urn:microsoft.com/office/officeart/2005/8/layout/hierarchy4"/>
    <dgm:cxn modelId="{334E5CD5-4EBC-47AA-A25B-987F776BB26F}" type="presParOf" srcId="{F164D39C-5581-42DE-B4C3-9B65FA055DAC}" destId="{42BBF41C-2C2D-4E41-A0D7-8C8EFFA7A3BB}" srcOrd="0" destOrd="0" presId="urn:microsoft.com/office/officeart/2005/8/layout/hierarchy4"/>
    <dgm:cxn modelId="{8E2C6BEF-809A-4397-9AFD-8A990063A233}" type="presParOf" srcId="{42BBF41C-2C2D-4E41-A0D7-8C8EFFA7A3BB}" destId="{2078BCD5-C2CC-4261-B1A5-68C7DCC00B6E}" srcOrd="0" destOrd="0" presId="urn:microsoft.com/office/officeart/2005/8/layout/hierarchy4"/>
    <dgm:cxn modelId="{D1E4F7C2-F019-48FF-BD2A-2986743747DA}" type="presParOf" srcId="{42BBF41C-2C2D-4E41-A0D7-8C8EFFA7A3BB}" destId="{358CDF14-9FB8-4410-818B-10786AF39AD8}" srcOrd="1" destOrd="0" presId="urn:microsoft.com/office/officeart/2005/8/layout/hierarchy4"/>
    <dgm:cxn modelId="{E48DAEFF-8D93-401F-BE1B-66F14C3EE1F0}" type="presParOf" srcId="{42BBF41C-2C2D-4E41-A0D7-8C8EFFA7A3BB}" destId="{A34ACD20-0B01-4C8E-9B68-A3525E986612}" srcOrd="2" destOrd="0" presId="urn:microsoft.com/office/officeart/2005/8/layout/hierarchy4"/>
    <dgm:cxn modelId="{6FC564D0-870B-4404-BA68-06FBFEA368E4}" type="presParOf" srcId="{A34ACD20-0B01-4C8E-9B68-A3525E986612}" destId="{6072F280-C23F-46D9-BDBB-554513A0F445}" srcOrd="0" destOrd="0" presId="urn:microsoft.com/office/officeart/2005/8/layout/hierarchy4"/>
    <dgm:cxn modelId="{1B7665E6-A268-42AA-A357-01CDA212CEAF}" type="presParOf" srcId="{6072F280-C23F-46D9-BDBB-554513A0F445}" destId="{5CA4EABF-43EE-4213-9F31-2DF2C8E13424}" srcOrd="0" destOrd="0" presId="urn:microsoft.com/office/officeart/2005/8/layout/hierarchy4"/>
    <dgm:cxn modelId="{C75B9287-D772-4136-858D-92C2BEF75B3C}" type="presParOf" srcId="{6072F280-C23F-46D9-BDBB-554513A0F445}" destId="{606973FF-8D4B-4323-B633-E21FE7773CF2}" srcOrd="1" destOrd="0" presId="urn:microsoft.com/office/officeart/2005/8/layout/hierarchy4"/>
    <dgm:cxn modelId="{2C152923-69B4-4824-B75B-A046B2733933}" type="presParOf" srcId="{6072F280-C23F-46D9-BDBB-554513A0F445}" destId="{8452A437-F8A0-4023-A600-D027393A03AA}" srcOrd="2" destOrd="0" presId="urn:microsoft.com/office/officeart/2005/8/layout/hierarchy4"/>
    <dgm:cxn modelId="{1A485959-588B-4639-809A-EE0B7BD914AB}" type="presParOf" srcId="{8452A437-F8A0-4023-A600-D027393A03AA}" destId="{D132ED03-0858-4B77-8B6C-D192B1B8DBCE}" srcOrd="0" destOrd="0" presId="urn:microsoft.com/office/officeart/2005/8/layout/hierarchy4"/>
    <dgm:cxn modelId="{1BFD03CF-74FE-49F5-B340-44D878710BF3}" type="presParOf" srcId="{D132ED03-0858-4B77-8B6C-D192B1B8DBCE}" destId="{A001CCB0-AB78-4C8B-BC1B-198ADF9CAF1E}" srcOrd="0" destOrd="0" presId="urn:microsoft.com/office/officeart/2005/8/layout/hierarchy4"/>
    <dgm:cxn modelId="{B470217A-B714-47B3-B5A4-236BDEB0AF5E}" type="presParOf" srcId="{D132ED03-0858-4B77-8B6C-D192B1B8DBCE}" destId="{0F8AEABC-7C82-4FD3-B6D5-EE9F3B5F1BCE}" srcOrd="1" destOrd="0" presId="urn:microsoft.com/office/officeart/2005/8/layout/hierarchy4"/>
    <dgm:cxn modelId="{42F4B63B-E866-4179-BC94-46A85E2196B5}" type="presParOf" srcId="{D132ED03-0858-4B77-8B6C-D192B1B8DBCE}" destId="{1505D958-0BBA-42A9-8DA3-D28BFCCEF10A}" srcOrd="2" destOrd="0" presId="urn:microsoft.com/office/officeart/2005/8/layout/hierarchy4"/>
    <dgm:cxn modelId="{BD37029B-02FF-46DD-AED7-ADEC91FA2FD1}" type="presParOf" srcId="{1505D958-0BBA-42A9-8DA3-D28BFCCEF10A}" destId="{692660EB-4EFF-4AE7-86CB-C255D58F76DE}" srcOrd="0" destOrd="0" presId="urn:microsoft.com/office/officeart/2005/8/layout/hierarchy4"/>
    <dgm:cxn modelId="{88F56390-8100-40AA-8D5D-ED00028CEB2C}" type="presParOf" srcId="{692660EB-4EFF-4AE7-86CB-C255D58F76DE}" destId="{24BD9FA4-0DAF-414E-A199-C2A6A467C413}" srcOrd="0" destOrd="0" presId="urn:microsoft.com/office/officeart/2005/8/layout/hierarchy4"/>
    <dgm:cxn modelId="{445DEBEC-32C6-4A8C-ACE1-224CDE37D9E5}" type="presParOf" srcId="{692660EB-4EFF-4AE7-86CB-C255D58F76DE}" destId="{BF8994D2-4269-4B97-8001-FAE410D920AA}" srcOrd="1" destOrd="0" presId="urn:microsoft.com/office/officeart/2005/8/layout/hierarchy4"/>
    <dgm:cxn modelId="{70F688A4-B5D8-4252-8A0E-B2B0F15275A3}" type="presParOf" srcId="{2E1011E2-794D-4C1A-8479-EBF204AD6C7D}" destId="{2BF469C9-5D30-4E46-8ACB-370416475025}" srcOrd="5" destOrd="0" presId="urn:microsoft.com/office/officeart/2005/8/layout/hierarchy4"/>
    <dgm:cxn modelId="{199E032F-A815-4BE2-8548-B4AFCE91DDC1}" type="presParOf" srcId="{2E1011E2-794D-4C1A-8479-EBF204AD6C7D}" destId="{659FAA8F-7576-48C0-BCE2-167C537072DB}" srcOrd="6" destOrd="0" presId="urn:microsoft.com/office/officeart/2005/8/layout/hierarchy4"/>
    <dgm:cxn modelId="{304BB30A-E1AA-42F7-A209-2883D74E38AD}" type="presParOf" srcId="{659FAA8F-7576-48C0-BCE2-167C537072DB}" destId="{4C40025E-3A99-48F9-A041-BA280DB9E0DC}" srcOrd="0" destOrd="0" presId="urn:microsoft.com/office/officeart/2005/8/layout/hierarchy4"/>
    <dgm:cxn modelId="{2928037E-3A55-434D-9084-9DF5188C1CE9}" type="presParOf" srcId="{659FAA8F-7576-48C0-BCE2-167C537072DB}" destId="{574CA368-4C26-4F0C-AF71-4C55EE4AE271}" srcOrd="1" destOrd="0" presId="urn:microsoft.com/office/officeart/2005/8/layout/hierarchy4"/>
    <dgm:cxn modelId="{E959E1D9-E12F-40B5-8BB9-031C9316EA61}" type="presParOf" srcId="{659FAA8F-7576-48C0-BCE2-167C537072DB}" destId="{976F8F7A-998C-494B-9728-1BF4786F9F37}" srcOrd="2" destOrd="0" presId="urn:microsoft.com/office/officeart/2005/8/layout/hierarchy4"/>
    <dgm:cxn modelId="{677C28D1-D39F-48CE-B34C-880C0AE30724}" type="presParOf" srcId="{976F8F7A-998C-494B-9728-1BF4786F9F37}" destId="{5381FB47-EB0F-4CFD-9BEB-74E88E86B8B7}" srcOrd="0" destOrd="0" presId="urn:microsoft.com/office/officeart/2005/8/layout/hierarchy4"/>
    <dgm:cxn modelId="{7F2C39F9-40DE-4301-8917-9CA730D777DC}" type="presParOf" srcId="{5381FB47-EB0F-4CFD-9BEB-74E88E86B8B7}" destId="{86294D45-8F5D-4A89-BD69-84F2B935256D}" srcOrd="0" destOrd="0" presId="urn:microsoft.com/office/officeart/2005/8/layout/hierarchy4"/>
    <dgm:cxn modelId="{0360F7E7-C125-4F18-BA82-DE6BAFF8BF70}" type="presParOf" srcId="{5381FB47-EB0F-4CFD-9BEB-74E88E86B8B7}" destId="{1C89A67D-FEEC-4428-AB37-E63EA713F43C}" srcOrd="1" destOrd="0" presId="urn:microsoft.com/office/officeart/2005/8/layout/hierarchy4"/>
    <dgm:cxn modelId="{68B44F46-7E59-4AC5-BC1E-26DA5F06FB48}" type="presParOf" srcId="{5381FB47-EB0F-4CFD-9BEB-74E88E86B8B7}" destId="{CE0EB6D2-46EE-40B4-8644-9BC1CE20F792}" srcOrd="2" destOrd="0" presId="urn:microsoft.com/office/officeart/2005/8/layout/hierarchy4"/>
    <dgm:cxn modelId="{3F80DE94-E70F-49DB-B7BA-5EA093BC12F5}" type="presParOf" srcId="{CE0EB6D2-46EE-40B4-8644-9BC1CE20F792}" destId="{EC2AC80B-6C5A-4E2D-960C-F9AB2282C503}" srcOrd="0" destOrd="0" presId="urn:microsoft.com/office/officeart/2005/8/layout/hierarchy4"/>
    <dgm:cxn modelId="{2E304F16-E289-42D0-BB15-48657E6F6D4E}" type="presParOf" srcId="{EC2AC80B-6C5A-4E2D-960C-F9AB2282C503}" destId="{DB41F2D0-03FF-408A-9096-2E493D3EC7DC}" srcOrd="0" destOrd="0" presId="urn:microsoft.com/office/officeart/2005/8/layout/hierarchy4"/>
    <dgm:cxn modelId="{3E2DD2C6-BB62-4BDD-BBB5-E7FB392D5AB1}" type="presParOf" srcId="{EC2AC80B-6C5A-4E2D-960C-F9AB2282C503}" destId="{50E5A397-17ED-499D-B484-D1E9FD3EC3C7}" srcOrd="1" destOrd="0" presId="urn:microsoft.com/office/officeart/2005/8/layout/hierarchy4"/>
    <dgm:cxn modelId="{E4F2DE8D-E202-43D8-9121-75C0C06BF619}" type="presParOf" srcId="{EC2AC80B-6C5A-4E2D-960C-F9AB2282C503}" destId="{7D335FC3-3A63-43C8-B524-8F73122B0A54}" srcOrd="2" destOrd="0" presId="urn:microsoft.com/office/officeart/2005/8/layout/hierarchy4"/>
    <dgm:cxn modelId="{8DE33CAD-EDD0-4138-808A-7407453BE559}" type="presParOf" srcId="{7D335FC3-3A63-43C8-B524-8F73122B0A54}" destId="{76CB5F1A-0AE9-410B-8348-FAF19103C70A}" srcOrd="0" destOrd="0" presId="urn:microsoft.com/office/officeart/2005/8/layout/hierarchy4"/>
    <dgm:cxn modelId="{4D5CBB73-33F8-4483-818E-A6749DCAF686}" type="presParOf" srcId="{76CB5F1A-0AE9-410B-8348-FAF19103C70A}" destId="{C9D58215-5FAC-4226-9E04-58B33CCB1EDC}" srcOrd="0" destOrd="0" presId="urn:microsoft.com/office/officeart/2005/8/layout/hierarchy4"/>
    <dgm:cxn modelId="{4CD23998-91E6-44AA-8844-15B1407586D4}" type="presParOf" srcId="{76CB5F1A-0AE9-410B-8348-FAF19103C70A}" destId="{09A3FE01-24CA-4FCF-81F9-5E8025C8A84D}" srcOrd="1" destOrd="0" presId="urn:microsoft.com/office/officeart/2005/8/layout/hierarchy4"/>
    <dgm:cxn modelId="{9039D898-BE55-4AD0-86E6-7E7BAF251B44}" type="presParOf" srcId="{76CB5F1A-0AE9-410B-8348-FAF19103C70A}" destId="{219BF8C4-BBEB-4F22-8158-5085D4139FFC}" srcOrd="2" destOrd="0" presId="urn:microsoft.com/office/officeart/2005/8/layout/hierarchy4"/>
    <dgm:cxn modelId="{C7C5EE1B-533F-41D2-B26A-19057712A119}" type="presParOf" srcId="{219BF8C4-BBEB-4F22-8158-5085D4139FFC}" destId="{021D8BBD-4A82-4BF5-9CB1-5CC1B27542AF}" srcOrd="0" destOrd="0" presId="urn:microsoft.com/office/officeart/2005/8/layout/hierarchy4"/>
    <dgm:cxn modelId="{F87196B6-B64F-4C3B-84F3-600CBDA837C8}" type="presParOf" srcId="{021D8BBD-4A82-4BF5-9CB1-5CC1B27542AF}" destId="{DB76DBFF-343F-4317-92F7-CF969D2A1997}" srcOrd="0" destOrd="0" presId="urn:microsoft.com/office/officeart/2005/8/layout/hierarchy4"/>
    <dgm:cxn modelId="{2AEFFFC5-9E6B-4599-ACEF-AFB87A40183E}" type="presParOf" srcId="{021D8BBD-4A82-4BF5-9CB1-5CC1B27542AF}" destId="{F11BB6A5-D9F3-41F2-9E95-43052A64DD66}" srcOrd="1" destOrd="0" presId="urn:microsoft.com/office/officeart/2005/8/layout/hierarchy4"/>
    <dgm:cxn modelId="{78235775-F186-48D9-94F0-6AD2F62E4D59}" type="presParOf" srcId="{021D8BBD-4A82-4BF5-9CB1-5CC1B27542AF}" destId="{51AFD2A0-ACC2-4982-A296-65BBCD68FE9A}" srcOrd="2" destOrd="0" presId="urn:microsoft.com/office/officeart/2005/8/layout/hierarchy4"/>
    <dgm:cxn modelId="{85D32B1D-69CD-4EC6-9D1C-F49B6398EBF1}" type="presParOf" srcId="{51AFD2A0-ACC2-4982-A296-65BBCD68FE9A}" destId="{D62685B5-5C0B-4BF4-B8A9-5C05527B7D6A}" srcOrd="0" destOrd="0" presId="urn:microsoft.com/office/officeart/2005/8/layout/hierarchy4"/>
    <dgm:cxn modelId="{9B9C493D-7EB0-4E83-8ADD-6E512D04D57B}" type="presParOf" srcId="{D62685B5-5C0B-4BF4-B8A9-5C05527B7D6A}" destId="{4986B1BA-2AA1-416C-8294-1A3F8B56E7F2}" srcOrd="0" destOrd="0" presId="urn:microsoft.com/office/officeart/2005/8/layout/hierarchy4"/>
    <dgm:cxn modelId="{B5901195-1FBE-4A10-88BA-F1991433B3B8}" type="presParOf" srcId="{D62685B5-5C0B-4BF4-B8A9-5C05527B7D6A}" destId="{F11FF055-FFB8-444B-B699-61CFF180E148}" srcOrd="1" destOrd="0" presId="urn:microsoft.com/office/officeart/2005/8/layout/hierarchy4"/>
    <dgm:cxn modelId="{3BE775F0-AEFE-44FE-AF5D-EAE20BDC3B46}" type="presParOf" srcId="{D62685B5-5C0B-4BF4-B8A9-5C05527B7D6A}" destId="{86D05E21-BF70-4C73-8AD6-CD0CFE80D4C0}" srcOrd="2" destOrd="0" presId="urn:microsoft.com/office/officeart/2005/8/layout/hierarchy4"/>
    <dgm:cxn modelId="{2324D42B-08D0-48A5-9BBD-904A6A3CB741}" type="presParOf" srcId="{86D05E21-BF70-4C73-8AD6-CD0CFE80D4C0}" destId="{0B3D7EE8-1CBE-450B-BEB5-4CB6A21BF1F1}" srcOrd="0" destOrd="0" presId="urn:microsoft.com/office/officeart/2005/8/layout/hierarchy4"/>
    <dgm:cxn modelId="{CD331F1C-472F-450B-8A00-CCDF1540FB8A}" type="presParOf" srcId="{0B3D7EE8-1CBE-450B-BEB5-4CB6A21BF1F1}" destId="{CE4DF5BB-AB05-468F-B439-EBBD09EE5CF5}" srcOrd="0" destOrd="0" presId="urn:microsoft.com/office/officeart/2005/8/layout/hierarchy4"/>
    <dgm:cxn modelId="{5DBCE01A-762F-4C67-B0FF-5970CA28973D}" type="presParOf" srcId="{0B3D7EE8-1CBE-450B-BEB5-4CB6A21BF1F1}" destId="{C18C89B8-A096-469D-B51D-428D712F2CC2}" srcOrd="1" destOrd="0" presId="urn:microsoft.com/office/officeart/2005/8/layout/hierarchy4"/>
    <dgm:cxn modelId="{234F9CE8-7179-4AA9-BBAD-8F2869705669}" type="presParOf" srcId="{0B3D7EE8-1CBE-450B-BEB5-4CB6A21BF1F1}" destId="{5C64703A-7593-43D2-A694-951DD07E3EC3}" srcOrd="2" destOrd="0" presId="urn:microsoft.com/office/officeart/2005/8/layout/hierarchy4"/>
    <dgm:cxn modelId="{8E1C12C7-30D3-419E-9A30-7B6BD69DA875}" type="presParOf" srcId="{5C64703A-7593-43D2-A694-951DD07E3EC3}" destId="{D75C7B26-58B8-4A1B-8A3E-F1EFB139F093}" srcOrd="0" destOrd="0" presId="urn:microsoft.com/office/officeart/2005/8/layout/hierarchy4"/>
    <dgm:cxn modelId="{03A568F5-23E4-4CA2-AF32-BA7A34B5BF02}" type="presParOf" srcId="{D75C7B26-58B8-4A1B-8A3E-F1EFB139F093}" destId="{3F763266-F4C8-4F0B-8D5E-875243E54482}" srcOrd="0" destOrd="0" presId="urn:microsoft.com/office/officeart/2005/8/layout/hierarchy4"/>
    <dgm:cxn modelId="{A5C52DED-94BD-4C16-B4E0-8597EA782AFA}" type="presParOf" srcId="{D75C7B26-58B8-4A1B-8A3E-F1EFB139F093}" destId="{9F643901-81F8-460A-B6DF-D2310C61CC77}" srcOrd="1" destOrd="0" presId="urn:microsoft.com/office/officeart/2005/8/layout/hierarchy4"/>
    <dgm:cxn modelId="{AFBEAD91-AB00-49A4-BA6D-0AE187CBC902}" type="presParOf" srcId="{2E1011E2-794D-4C1A-8479-EBF204AD6C7D}" destId="{70CFB8D8-9D34-475F-AA89-B038D71DE433}" srcOrd="7" destOrd="0" presId="urn:microsoft.com/office/officeart/2005/8/layout/hierarchy4"/>
    <dgm:cxn modelId="{0E274217-F4DC-44BD-89F4-03FBC8C41DDA}" type="presParOf" srcId="{2E1011E2-794D-4C1A-8479-EBF204AD6C7D}" destId="{8594608E-7CF2-436A-8970-C10696534BB0}" srcOrd="8" destOrd="0" presId="urn:microsoft.com/office/officeart/2005/8/layout/hierarchy4"/>
    <dgm:cxn modelId="{9F568D3F-A319-4E6A-8EA0-A09A3C128AE5}" type="presParOf" srcId="{8594608E-7CF2-436A-8970-C10696534BB0}" destId="{C6081BFF-5B22-4801-8EAB-BF9CD2B0062B}" srcOrd="0" destOrd="0" presId="urn:microsoft.com/office/officeart/2005/8/layout/hierarchy4"/>
    <dgm:cxn modelId="{3AD14D4F-CA78-48E7-866F-454964E8AD25}" type="presParOf" srcId="{8594608E-7CF2-436A-8970-C10696534BB0}" destId="{E41F9845-3E01-4455-9594-D998C1A5827B}" srcOrd="1" destOrd="0" presId="urn:microsoft.com/office/officeart/2005/8/layout/hierarchy4"/>
    <dgm:cxn modelId="{7886D438-59B2-4E3C-A8D5-9483DA9F7E90}" type="presParOf" srcId="{8594608E-7CF2-436A-8970-C10696534BB0}" destId="{82468175-BF07-4F44-A381-9161A02EF7D5}" srcOrd="2" destOrd="0" presId="urn:microsoft.com/office/officeart/2005/8/layout/hierarchy4"/>
    <dgm:cxn modelId="{532B6CF6-67A6-47C0-90AF-6CD8523C30E9}" type="presParOf" srcId="{82468175-BF07-4F44-A381-9161A02EF7D5}" destId="{6C121F65-31C3-4145-ABB2-103C9736797C}" srcOrd="0" destOrd="0" presId="urn:microsoft.com/office/officeart/2005/8/layout/hierarchy4"/>
    <dgm:cxn modelId="{D01664B6-7E0D-4220-9AF7-9FBEAE05AF12}" type="presParOf" srcId="{6C121F65-31C3-4145-ABB2-103C9736797C}" destId="{9ED6B953-1899-4B7F-9262-34786ABAD95D}" srcOrd="0" destOrd="0" presId="urn:microsoft.com/office/officeart/2005/8/layout/hierarchy4"/>
    <dgm:cxn modelId="{5F42496B-D9D5-469E-BCCA-2AAEC4D6D613}" type="presParOf" srcId="{6C121F65-31C3-4145-ABB2-103C9736797C}" destId="{CC3D9682-F688-402A-A57E-D08385F15496}" srcOrd="1" destOrd="0" presId="urn:microsoft.com/office/officeart/2005/8/layout/hierarchy4"/>
    <dgm:cxn modelId="{EB189FF3-7ABD-407A-97F8-825DADF537AF}" type="presParOf" srcId="{6C121F65-31C3-4145-ABB2-103C9736797C}" destId="{4ED0CC61-9469-4425-A3C3-24287DD3E169}" srcOrd="2" destOrd="0" presId="urn:microsoft.com/office/officeart/2005/8/layout/hierarchy4"/>
    <dgm:cxn modelId="{065E1766-A80F-4B80-A632-26D15E537A19}" type="presParOf" srcId="{4ED0CC61-9469-4425-A3C3-24287DD3E169}" destId="{E6FCDC85-4FA2-4896-AADD-9284159BEEC7}" srcOrd="0" destOrd="0" presId="urn:microsoft.com/office/officeart/2005/8/layout/hierarchy4"/>
    <dgm:cxn modelId="{D7529B06-AB78-4F9D-94BE-DA1616686064}" type="presParOf" srcId="{E6FCDC85-4FA2-4896-AADD-9284159BEEC7}" destId="{CA8A6C08-1A69-4345-8509-39202AFFAFD2}" srcOrd="0" destOrd="0" presId="urn:microsoft.com/office/officeart/2005/8/layout/hierarchy4"/>
    <dgm:cxn modelId="{4F5D25F8-6338-4515-8A2B-2FFB64E344CA}" type="presParOf" srcId="{E6FCDC85-4FA2-4896-AADD-9284159BEEC7}" destId="{101BCED9-3228-410A-869B-70D9E7FAB450}" srcOrd="1" destOrd="0" presId="urn:microsoft.com/office/officeart/2005/8/layout/hierarchy4"/>
    <dgm:cxn modelId="{FC6973EE-8452-47C9-8294-B16726C17DE9}" type="presParOf" srcId="{E6FCDC85-4FA2-4896-AADD-9284159BEEC7}" destId="{E8A92685-9C09-49FD-AD3D-75A239A91B92}" srcOrd="2" destOrd="0" presId="urn:microsoft.com/office/officeart/2005/8/layout/hierarchy4"/>
    <dgm:cxn modelId="{167A2CEB-D4AF-4785-99C5-78FAA7800EBE}" type="presParOf" srcId="{E8A92685-9C09-49FD-AD3D-75A239A91B92}" destId="{3A2739BD-BD3B-4014-A83D-25131B735D46}" srcOrd="0" destOrd="0" presId="urn:microsoft.com/office/officeart/2005/8/layout/hierarchy4"/>
    <dgm:cxn modelId="{FAC646C0-90AA-47ED-ABD8-7475EF6014E5}" type="presParOf" srcId="{3A2739BD-BD3B-4014-A83D-25131B735D46}" destId="{4D7B2D45-E9E4-4745-92A3-2C0FB2C870FD}" srcOrd="0" destOrd="0" presId="urn:microsoft.com/office/officeart/2005/8/layout/hierarchy4"/>
    <dgm:cxn modelId="{E2FD708D-3140-42E0-BDAD-EE8B65467077}" type="presParOf" srcId="{3A2739BD-BD3B-4014-A83D-25131B735D46}" destId="{10DED433-313E-47B9-A085-E240D26BEE80}" srcOrd="1" destOrd="0" presId="urn:microsoft.com/office/officeart/2005/8/layout/hierarchy4"/>
    <dgm:cxn modelId="{34BA12E8-4A45-4134-8DCB-F5C05DD44E5E}" type="presParOf" srcId="{3A2739BD-BD3B-4014-A83D-25131B735D46}" destId="{38CEFC14-8699-4F8D-A9EA-72D6648F449E}" srcOrd="2" destOrd="0" presId="urn:microsoft.com/office/officeart/2005/8/layout/hierarchy4"/>
    <dgm:cxn modelId="{2AF54DDF-E2E7-4B1B-8C22-07DB6FE2DF00}" type="presParOf" srcId="{38CEFC14-8699-4F8D-A9EA-72D6648F449E}" destId="{82C969E8-CF32-4B1C-8BC2-FE9FB5626769}" srcOrd="0" destOrd="0" presId="urn:microsoft.com/office/officeart/2005/8/layout/hierarchy4"/>
    <dgm:cxn modelId="{4BB62C47-1151-4BFC-9D72-D7FDD7B1A084}" type="presParOf" srcId="{82C969E8-CF32-4B1C-8BC2-FE9FB5626769}" destId="{E3B9C907-1A19-4864-8EC4-C8D85D82BC9A}" srcOrd="0" destOrd="0" presId="urn:microsoft.com/office/officeart/2005/8/layout/hierarchy4"/>
    <dgm:cxn modelId="{B1AF5B10-3E13-43FD-8D68-32E96A3543D6}" type="presParOf" srcId="{82C969E8-CF32-4B1C-8BC2-FE9FB5626769}" destId="{AC07896E-7C6F-400B-BDA5-CB0B1F7F623D}" srcOrd="1" destOrd="0" presId="urn:microsoft.com/office/officeart/2005/8/layout/hierarchy4"/>
    <dgm:cxn modelId="{C1DEFCD0-14A8-4580-9AA8-6ABEA3B3D524}" type="presParOf" srcId="{82C969E8-CF32-4B1C-8BC2-FE9FB5626769}" destId="{06121D17-E83C-4524-8AC4-69A246B4F140}" srcOrd="2" destOrd="0" presId="urn:microsoft.com/office/officeart/2005/8/layout/hierarchy4"/>
    <dgm:cxn modelId="{4DBABD50-15F9-4726-8385-11790E713EDF}" type="presParOf" srcId="{06121D17-E83C-4524-8AC4-69A246B4F140}" destId="{3F17F006-ABC0-4DF9-BCA5-575F8DBF63EA}" srcOrd="0" destOrd="0" presId="urn:microsoft.com/office/officeart/2005/8/layout/hierarchy4"/>
    <dgm:cxn modelId="{C726AE07-05FE-4B88-99BB-5A31E409A33A}" type="presParOf" srcId="{3F17F006-ABC0-4DF9-BCA5-575F8DBF63EA}" destId="{722F006A-87F2-4060-AE33-9C939CA4DFAE}" srcOrd="0" destOrd="0" presId="urn:microsoft.com/office/officeart/2005/8/layout/hierarchy4"/>
    <dgm:cxn modelId="{9106943A-CB2E-4D41-9211-380F1ABE5447}" type="presParOf" srcId="{3F17F006-ABC0-4DF9-BCA5-575F8DBF63EA}" destId="{62A0D66A-5725-4651-92C9-9A0BF5E97DD8}" srcOrd="1" destOrd="0" presId="urn:microsoft.com/office/officeart/2005/8/layout/hierarchy4"/>
    <dgm:cxn modelId="{19743BE3-178A-4A2A-A8FE-D14A90C71A7D}" type="presParOf" srcId="{3F17F006-ABC0-4DF9-BCA5-575F8DBF63EA}" destId="{DA3CF11D-2D0F-4696-89B7-051F6362BD49}" srcOrd="2" destOrd="0" presId="urn:microsoft.com/office/officeart/2005/8/layout/hierarchy4"/>
    <dgm:cxn modelId="{40ED0DC4-57D7-4B68-8CD8-6014C3A5DF1F}" type="presParOf" srcId="{DA3CF11D-2D0F-4696-89B7-051F6362BD49}" destId="{8FFF4BF9-2BCE-4818-98BB-D30F35A53415}" srcOrd="0" destOrd="0" presId="urn:microsoft.com/office/officeart/2005/8/layout/hierarchy4"/>
    <dgm:cxn modelId="{F9FBC266-6F35-4F38-94F9-501F41F9923E}" type="presParOf" srcId="{8FFF4BF9-2BCE-4818-98BB-D30F35A53415}" destId="{FED5A782-6AA0-487E-A5B7-70AB0D589DE4}" srcOrd="0" destOrd="0" presId="urn:microsoft.com/office/officeart/2005/8/layout/hierarchy4"/>
    <dgm:cxn modelId="{471E246D-591E-4B5E-BE31-9C2925000784}" type="presParOf" srcId="{8FFF4BF9-2BCE-4818-98BB-D30F35A53415}" destId="{BD39FA97-82BD-45DC-9207-48D28D261070}" srcOrd="1" destOrd="0" presId="urn:microsoft.com/office/officeart/2005/8/layout/hierarchy4"/>
    <dgm:cxn modelId="{C2032B39-88C5-4414-AE38-19B75E5295C5}" type="presParOf" srcId="{2E1011E2-794D-4C1A-8479-EBF204AD6C7D}" destId="{81666556-1CFA-4FFF-9565-C12C881D02AE}" srcOrd="9" destOrd="0" presId="urn:microsoft.com/office/officeart/2005/8/layout/hierarchy4"/>
    <dgm:cxn modelId="{7E531C67-D605-4763-9E8A-EF5FEEA73844}" type="presParOf" srcId="{2E1011E2-794D-4C1A-8479-EBF204AD6C7D}" destId="{9BDFA068-B46A-4470-967E-D0708966772C}" srcOrd="10" destOrd="0" presId="urn:microsoft.com/office/officeart/2005/8/layout/hierarchy4"/>
    <dgm:cxn modelId="{3FD27D24-0952-4490-BD62-BAD691D20AC7}" type="presParOf" srcId="{9BDFA068-B46A-4470-967E-D0708966772C}" destId="{92D37C9D-78F6-4AAF-879E-C143192EA1B3}" srcOrd="0" destOrd="0" presId="urn:microsoft.com/office/officeart/2005/8/layout/hierarchy4"/>
    <dgm:cxn modelId="{ABFE0350-4D4F-46C2-AB63-0688F5D63878}" type="presParOf" srcId="{9BDFA068-B46A-4470-967E-D0708966772C}" destId="{16EB56BF-AB36-4400-9913-7138C792C1B2}" srcOrd="1" destOrd="0" presId="urn:microsoft.com/office/officeart/2005/8/layout/hierarchy4"/>
    <dgm:cxn modelId="{26AF0AB4-0D7F-47FE-AE16-4FD4902FB13E}" type="presParOf" srcId="{9BDFA068-B46A-4470-967E-D0708966772C}" destId="{69498169-A103-4DAF-8C00-DBDA22A90976}" srcOrd="2" destOrd="0" presId="urn:microsoft.com/office/officeart/2005/8/layout/hierarchy4"/>
    <dgm:cxn modelId="{38F65A32-58B2-43BF-8837-A05C4774A175}" type="presParOf" srcId="{69498169-A103-4DAF-8C00-DBDA22A90976}" destId="{E9A3BC06-CD4E-459A-A3C3-8036B8E411DA}" srcOrd="0" destOrd="0" presId="urn:microsoft.com/office/officeart/2005/8/layout/hierarchy4"/>
    <dgm:cxn modelId="{212C3086-24CE-41E2-B7AE-AF3F5B808AA2}" type="presParOf" srcId="{E9A3BC06-CD4E-459A-A3C3-8036B8E411DA}" destId="{AFC07AE6-6A79-4B71-986D-F054A12BAC90}" srcOrd="0" destOrd="0" presId="urn:microsoft.com/office/officeart/2005/8/layout/hierarchy4"/>
    <dgm:cxn modelId="{62705CBC-8D9B-47F3-8B2E-9ED689C95A4B}" type="presParOf" srcId="{E9A3BC06-CD4E-459A-A3C3-8036B8E411DA}" destId="{0BD5E43C-447E-489F-B161-2252108EBB47}" srcOrd="1" destOrd="0" presId="urn:microsoft.com/office/officeart/2005/8/layout/hierarchy4"/>
    <dgm:cxn modelId="{10AEA1F7-8911-4954-BD83-A091184552FE}" type="presParOf" srcId="{E9A3BC06-CD4E-459A-A3C3-8036B8E411DA}" destId="{54CF188A-8EDD-4F89-BE40-4520194DED37}" srcOrd="2" destOrd="0" presId="urn:microsoft.com/office/officeart/2005/8/layout/hierarchy4"/>
    <dgm:cxn modelId="{090E4931-9AB7-4FB0-B5CF-7047A85E8842}" type="presParOf" srcId="{54CF188A-8EDD-4F89-BE40-4520194DED37}" destId="{A20EDA7C-3146-4952-B892-A2D5675A35B7}" srcOrd="0" destOrd="0" presId="urn:microsoft.com/office/officeart/2005/8/layout/hierarchy4"/>
    <dgm:cxn modelId="{C65E798E-AB3F-4B77-8068-F87694A94191}" type="presParOf" srcId="{A20EDA7C-3146-4952-B892-A2D5675A35B7}" destId="{65B758DA-FBAB-4CCE-BBE0-696E684BE563}" srcOrd="0" destOrd="0" presId="urn:microsoft.com/office/officeart/2005/8/layout/hierarchy4"/>
    <dgm:cxn modelId="{56CC8E22-9525-4AFA-8D4B-D1E662C6B0C0}" type="presParOf" srcId="{A20EDA7C-3146-4952-B892-A2D5675A35B7}" destId="{93389640-79D9-4325-80B8-E44933B40FCD}" srcOrd="1" destOrd="0" presId="urn:microsoft.com/office/officeart/2005/8/layout/hierarchy4"/>
    <dgm:cxn modelId="{5332A948-A1F9-4F15-9F0A-B31180DCCDBB}" type="presParOf" srcId="{A20EDA7C-3146-4952-B892-A2D5675A35B7}" destId="{22CDC611-9338-44AB-B2A8-398910357312}" srcOrd="2" destOrd="0" presId="urn:microsoft.com/office/officeart/2005/8/layout/hierarchy4"/>
    <dgm:cxn modelId="{0620CC16-8471-4E03-901F-A9548F499098}" type="presParOf" srcId="{22CDC611-9338-44AB-B2A8-398910357312}" destId="{B9897B9F-AAC0-43D0-A597-A3E776ADFC37}" srcOrd="0" destOrd="0" presId="urn:microsoft.com/office/officeart/2005/8/layout/hierarchy4"/>
    <dgm:cxn modelId="{5DB79CDB-E220-4296-8D8E-BA65EB6BD5F1}" type="presParOf" srcId="{B9897B9F-AAC0-43D0-A597-A3E776ADFC37}" destId="{96F8D65B-79FE-4BBF-AE63-43415C957D92}" srcOrd="0" destOrd="0" presId="urn:microsoft.com/office/officeart/2005/8/layout/hierarchy4"/>
    <dgm:cxn modelId="{F1D6A499-0CE0-4E6D-925B-3791E8B82F29}" type="presParOf" srcId="{B9897B9F-AAC0-43D0-A597-A3E776ADFC37}" destId="{96BB7C9B-CB2F-4719-A8D5-CE7599A75B62}" srcOrd="1" destOrd="0" presId="urn:microsoft.com/office/officeart/2005/8/layout/hierarchy4"/>
    <dgm:cxn modelId="{F0AC8ECB-D9E8-40C9-B9F4-D1957A52BF09}" type="presParOf" srcId="{B9897B9F-AAC0-43D0-A597-A3E776ADFC37}" destId="{37B5C1DC-14E5-4470-8368-1B0B60630273}" srcOrd="2" destOrd="0" presId="urn:microsoft.com/office/officeart/2005/8/layout/hierarchy4"/>
    <dgm:cxn modelId="{9DE3DFD0-277F-4F2F-B059-E2600FA3A5DC}" type="presParOf" srcId="{37B5C1DC-14E5-4470-8368-1B0B60630273}" destId="{E65ABA48-A3A5-4672-8285-7DB488A604FD}" srcOrd="0" destOrd="0" presId="urn:microsoft.com/office/officeart/2005/8/layout/hierarchy4"/>
    <dgm:cxn modelId="{3421D22A-F3B1-4E61-AB8E-620509F81858}" type="presParOf" srcId="{E65ABA48-A3A5-4672-8285-7DB488A604FD}" destId="{1173A576-798B-4183-A105-46F34DD14807}" srcOrd="0" destOrd="0" presId="urn:microsoft.com/office/officeart/2005/8/layout/hierarchy4"/>
    <dgm:cxn modelId="{BD39019E-F8B6-4FAE-AD88-D70F04787894}" type="presParOf" srcId="{E65ABA48-A3A5-4672-8285-7DB488A604FD}" destId="{C0DF66DA-20E9-4277-AE34-DF711D063D6A}" srcOrd="1" destOrd="0" presId="urn:microsoft.com/office/officeart/2005/8/layout/hierarchy4"/>
    <dgm:cxn modelId="{CC416DBF-5E6F-4DDB-84A8-F3B84E0C11A4}" type="presParOf" srcId="{2E1011E2-794D-4C1A-8479-EBF204AD6C7D}" destId="{3D313218-4B57-476B-B023-AD1F32B28AD5}" srcOrd="11" destOrd="0" presId="urn:microsoft.com/office/officeart/2005/8/layout/hierarchy4"/>
    <dgm:cxn modelId="{435D2526-AE80-4934-99A7-CC26B2DEAB71}" type="presParOf" srcId="{2E1011E2-794D-4C1A-8479-EBF204AD6C7D}" destId="{A930C886-962A-4F99-BCEA-4C856AEC355C}" srcOrd="12" destOrd="0" presId="urn:microsoft.com/office/officeart/2005/8/layout/hierarchy4"/>
    <dgm:cxn modelId="{BF838DCB-8474-4BC2-821B-43526CFCD354}" type="presParOf" srcId="{A930C886-962A-4F99-BCEA-4C856AEC355C}" destId="{EF38F16D-7EBA-4C7D-9FF1-9F093C3E5D6F}" srcOrd="0" destOrd="0" presId="urn:microsoft.com/office/officeart/2005/8/layout/hierarchy4"/>
    <dgm:cxn modelId="{FB013201-69ED-4002-81EE-234FACF3C270}" type="presParOf" srcId="{A930C886-962A-4F99-BCEA-4C856AEC355C}" destId="{BC0AA7E3-B913-4E18-8D9A-2D291777E0DF}" srcOrd="1" destOrd="0" presId="urn:microsoft.com/office/officeart/2005/8/layout/hierarchy4"/>
    <dgm:cxn modelId="{6AA78B7A-4581-42C6-B8C2-C914E08AAB50}" type="presParOf" srcId="{A930C886-962A-4F99-BCEA-4C856AEC355C}" destId="{6B83F2E5-4B81-4C82-81C0-6CAB9B3BE7C2}" srcOrd="2" destOrd="0" presId="urn:microsoft.com/office/officeart/2005/8/layout/hierarchy4"/>
    <dgm:cxn modelId="{CB86252D-ADB9-456C-A1E7-8701A0B0EA49}" type="presParOf" srcId="{6B83F2E5-4B81-4C82-81C0-6CAB9B3BE7C2}" destId="{1BB134BF-DD60-41C5-A0D4-6411282F947D}" srcOrd="0" destOrd="0" presId="urn:microsoft.com/office/officeart/2005/8/layout/hierarchy4"/>
    <dgm:cxn modelId="{12CE1CB8-D41E-4E1E-90D5-734289E7238C}" type="presParOf" srcId="{1BB134BF-DD60-41C5-A0D4-6411282F947D}" destId="{6E25AF42-C745-41CB-BED3-A1AD6A0C278C}" srcOrd="0" destOrd="0" presId="urn:microsoft.com/office/officeart/2005/8/layout/hierarchy4"/>
    <dgm:cxn modelId="{C6D49702-A000-4CD0-9F07-A52210718288}" type="presParOf" srcId="{1BB134BF-DD60-41C5-A0D4-6411282F947D}" destId="{49C64133-E8F4-4A82-BC97-BC39B6980B71}" srcOrd="1" destOrd="0" presId="urn:microsoft.com/office/officeart/2005/8/layout/hierarchy4"/>
    <dgm:cxn modelId="{A75C231F-627F-4585-B589-B4C463784CFE}" type="presParOf" srcId="{6B83F2E5-4B81-4C82-81C0-6CAB9B3BE7C2}" destId="{3553FC38-D78F-4FF0-A03E-B05A89848567}" srcOrd="1" destOrd="0" presId="urn:microsoft.com/office/officeart/2005/8/layout/hierarchy4"/>
    <dgm:cxn modelId="{8CD30797-2FE5-4F35-A276-5A883D0BDE38}" type="presParOf" srcId="{6B83F2E5-4B81-4C82-81C0-6CAB9B3BE7C2}" destId="{E392206A-9494-4D14-8869-031A376EC804}" srcOrd="2" destOrd="0" presId="urn:microsoft.com/office/officeart/2005/8/layout/hierarchy4"/>
    <dgm:cxn modelId="{8012C648-93C5-4EB1-9E0E-EA8598E847D2}" type="presParOf" srcId="{E392206A-9494-4D14-8869-031A376EC804}" destId="{67F55329-FC24-4601-974F-DABC03F9C86C}" srcOrd="0" destOrd="0" presId="urn:microsoft.com/office/officeart/2005/8/layout/hierarchy4"/>
    <dgm:cxn modelId="{A30846AB-142A-4B4D-9502-B7E2814510B5}" type="presParOf" srcId="{E392206A-9494-4D14-8869-031A376EC804}" destId="{23FF5892-7F5A-479D-9526-BF547F3A5BF3}" srcOrd="1" destOrd="0" presId="urn:microsoft.com/office/officeart/2005/8/layout/hierarchy4"/>
    <dgm:cxn modelId="{FDC26117-42BA-4B2A-8397-4633975A40C3}" type="presParOf" srcId="{2E1011E2-794D-4C1A-8479-EBF204AD6C7D}" destId="{1CFC2CDF-8713-44A3-9FE6-885995E27241}" srcOrd="13" destOrd="0" presId="urn:microsoft.com/office/officeart/2005/8/layout/hierarchy4"/>
    <dgm:cxn modelId="{9E4CDE34-0BE9-4BB2-9324-80B4D9F86C07}" type="presParOf" srcId="{2E1011E2-794D-4C1A-8479-EBF204AD6C7D}" destId="{8F1FC5E7-6E07-4B4B-ACD6-BFFDEBFF891F}" srcOrd="14" destOrd="0" presId="urn:microsoft.com/office/officeart/2005/8/layout/hierarchy4"/>
    <dgm:cxn modelId="{B594BA2F-5AAD-4D9C-96C1-3A764E6F0A19}" type="presParOf" srcId="{8F1FC5E7-6E07-4B4B-ACD6-BFFDEBFF891F}" destId="{0245DD60-CB70-4187-82B4-FDE953D3D74E}" srcOrd="0" destOrd="0" presId="urn:microsoft.com/office/officeart/2005/8/layout/hierarchy4"/>
    <dgm:cxn modelId="{CB1F8CEA-1B89-4441-9D6D-9E3F935EACF5}" type="presParOf" srcId="{8F1FC5E7-6E07-4B4B-ACD6-BFFDEBFF891F}" destId="{22E6C851-3101-49D2-B66B-A2C3D885A063}" srcOrd="1" destOrd="0" presId="urn:microsoft.com/office/officeart/2005/8/layout/hierarchy4"/>
    <dgm:cxn modelId="{C1DDB0E6-705E-4440-8394-36D82E9A55EA}" type="presParOf" srcId="{8F1FC5E7-6E07-4B4B-ACD6-BFFDEBFF891F}" destId="{68C6BB5F-67D5-4C2F-A492-EECE47B3ED84}" srcOrd="2" destOrd="0" presId="urn:microsoft.com/office/officeart/2005/8/layout/hierarchy4"/>
    <dgm:cxn modelId="{3699DF5F-FD17-49EC-B264-AC55B5265E48}" type="presParOf" srcId="{68C6BB5F-67D5-4C2F-A492-EECE47B3ED84}" destId="{1C64080C-AA14-4BF7-B81F-86E256C76638}" srcOrd="0" destOrd="0" presId="urn:microsoft.com/office/officeart/2005/8/layout/hierarchy4"/>
    <dgm:cxn modelId="{64F3EB2A-691D-438D-8A89-E7FD4EE6DDEF}" type="presParOf" srcId="{1C64080C-AA14-4BF7-B81F-86E256C76638}" destId="{81716EFB-E142-4AD5-AABB-EDDC0F7B7175}" srcOrd="0" destOrd="0" presId="urn:microsoft.com/office/officeart/2005/8/layout/hierarchy4"/>
    <dgm:cxn modelId="{BF382003-26BA-4DDE-8C1D-11EF8AB72B21}" type="presParOf" srcId="{1C64080C-AA14-4BF7-B81F-86E256C76638}" destId="{328F7F09-2C8F-4DF6-8CB1-D5BA7B3DB292}" srcOrd="1" destOrd="0" presId="urn:microsoft.com/office/officeart/2005/8/layout/hierarchy4"/>
    <dgm:cxn modelId="{9ACB114D-538F-4A12-B373-F6EFF54CB8C4}" type="presParOf" srcId="{1C64080C-AA14-4BF7-B81F-86E256C76638}" destId="{3E8ABA82-B161-49E3-9555-94B981AECAA7}" srcOrd="2" destOrd="0" presId="urn:microsoft.com/office/officeart/2005/8/layout/hierarchy4"/>
    <dgm:cxn modelId="{DC91D047-93BC-4AE2-BB11-5834A5C35F5B}" type="presParOf" srcId="{3E8ABA82-B161-49E3-9555-94B981AECAA7}" destId="{C00A7064-0EE4-4714-B567-2338F25EB6C6}" srcOrd="0" destOrd="0" presId="urn:microsoft.com/office/officeart/2005/8/layout/hierarchy4"/>
    <dgm:cxn modelId="{046F8BFB-6FEB-4825-8FF4-DC24F6E4AD05}" type="presParOf" srcId="{C00A7064-0EE4-4714-B567-2338F25EB6C6}" destId="{99604CA7-9AE1-4E1C-9586-28E59A3AF275}" srcOrd="0" destOrd="0" presId="urn:microsoft.com/office/officeart/2005/8/layout/hierarchy4"/>
    <dgm:cxn modelId="{C9631EF1-2086-403C-AC91-8C1E4E866C9B}" type="presParOf" srcId="{C00A7064-0EE4-4714-B567-2338F25EB6C6}" destId="{3F66BB03-C8FF-4979-A405-0D41BFF1396C}" srcOrd="1" destOrd="0" presId="urn:microsoft.com/office/officeart/2005/8/layout/hierarchy4"/>
    <dgm:cxn modelId="{89C3DC50-9610-4808-A9D2-3075562B9134}" type="presParOf" srcId="{C00A7064-0EE4-4714-B567-2338F25EB6C6}" destId="{B7A2EAF2-C36A-4DA1-8DF7-EC27EC04727E}" srcOrd="2" destOrd="0" presId="urn:microsoft.com/office/officeart/2005/8/layout/hierarchy4"/>
    <dgm:cxn modelId="{2E16AC26-8CF4-4FB2-AB6E-D9AC9199D8FC}" type="presParOf" srcId="{B7A2EAF2-C36A-4DA1-8DF7-EC27EC04727E}" destId="{8BB553C1-7FEE-4FD2-AC78-58A9799E3C75}" srcOrd="0" destOrd="0" presId="urn:microsoft.com/office/officeart/2005/8/layout/hierarchy4"/>
    <dgm:cxn modelId="{C0FDD8B1-895D-4028-993F-62272B0C8E2D}" type="presParOf" srcId="{8BB553C1-7FEE-4FD2-AC78-58A9799E3C75}" destId="{6BC4B3E6-0CD0-40C5-BC1E-0F4288D5467B}" srcOrd="0" destOrd="0" presId="urn:microsoft.com/office/officeart/2005/8/layout/hierarchy4"/>
    <dgm:cxn modelId="{99CA5B13-5B7E-4CB0-B604-F04E1C913E6F}" type="presParOf" srcId="{8BB553C1-7FEE-4FD2-AC78-58A9799E3C75}" destId="{201EBD58-993F-4460-9BB9-50D2EAD8F9FF}" srcOrd="1" destOrd="0" presId="urn:microsoft.com/office/officeart/2005/8/layout/hierarchy4"/>
    <dgm:cxn modelId="{F4D354CB-A1EA-41D7-B7B8-655056C7B1F0}" type="presParOf" srcId="{8BB553C1-7FEE-4FD2-AC78-58A9799E3C75}" destId="{1BCF40A7-A46B-41A8-BD14-1ABA1AE68730}" srcOrd="2" destOrd="0" presId="urn:microsoft.com/office/officeart/2005/8/layout/hierarchy4"/>
    <dgm:cxn modelId="{4476B330-FEB5-4019-BFD6-3ECA3BF7AFFE}" type="presParOf" srcId="{1BCF40A7-A46B-41A8-BD14-1ABA1AE68730}" destId="{62CE41D6-6F5A-471C-81BC-7139C9992706}" srcOrd="0" destOrd="0" presId="urn:microsoft.com/office/officeart/2005/8/layout/hierarchy4"/>
    <dgm:cxn modelId="{A505E5F6-55D7-459C-A27F-F06AB07A3727}" type="presParOf" srcId="{62CE41D6-6F5A-471C-81BC-7139C9992706}" destId="{3B168A7E-AE53-4C87-B67C-62EFA09D79C0}" srcOrd="0" destOrd="0" presId="urn:microsoft.com/office/officeart/2005/8/layout/hierarchy4"/>
    <dgm:cxn modelId="{83C5387E-6765-4F93-9AF8-965E39B22F08}" type="presParOf" srcId="{62CE41D6-6F5A-471C-81BC-7139C9992706}" destId="{53CE80C2-85DC-44D3-81FD-AED34AF4A61C}" srcOrd="1" destOrd="0" presId="urn:microsoft.com/office/officeart/2005/8/layout/hierarchy4"/>
    <dgm:cxn modelId="{100C5367-D7EF-4DF4-8976-A0E2A447118B}" type="presParOf" srcId="{62CE41D6-6F5A-471C-81BC-7139C9992706}" destId="{8C02FDAF-674C-4B11-A789-B7C6A5890039}" srcOrd="2" destOrd="0" presId="urn:microsoft.com/office/officeart/2005/8/layout/hierarchy4"/>
    <dgm:cxn modelId="{855CD210-7E12-42B0-B6D4-120800CF4EC0}" type="presParOf" srcId="{8C02FDAF-674C-4B11-A789-B7C6A5890039}" destId="{C418B84F-213F-46DA-809C-731F8D9B634D}" srcOrd="0" destOrd="0" presId="urn:microsoft.com/office/officeart/2005/8/layout/hierarchy4"/>
    <dgm:cxn modelId="{53AC762C-8C5B-41C6-96F0-F782A0BA41A1}" type="presParOf" srcId="{C418B84F-213F-46DA-809C-731F8D9B634D}" destId="{3F3633C2-B74F-4C19-8A5D-33BD27FEB801}" srcOrd="0" destOrd="0" presId="urn:microsoft.com/office/officeart/2005/8/layout/hierarchy4"/>
    <dgm:cxn modelId="{F093E501-D5D0-41BC-ACFA-8F87D761F694}" type="presParOf" srcId="{C418B84F-213F-46DA-809C-731F8D9B634D}" destId="{B1A0E067-3F14-48F2-BA13-3FAF8462B343}" srcOrd="1" destOrd="0" presId="urn:microsoft.com/office/officeart/2005/8/layout/hierarchy4"/>
    <dgm:cxn modelId="{C9527C63-23F8-45F3-9ADF-EDFB032B4C35}" type="presParOf" srcId="{C418B84F-213F-46DA-809C-731F8D9B634D}" destId="{1833409C-C4B7-43AD-ACD8-32DE95D7477B}" srcOrd="2" destOrd="0" presId="urn:microsoft.com/office/officeart/2005/8/layout/hierarchy4"/>
    <dgm:cxn modelId="{C5E1359C-2ED6-4150-80C7-1D3F63FD5973}" type="presParOf" srcId="{1833409C-C4B7-43AD-ACD8-32DE95D7477B}" destId="{75A60308-6250-418A-9ABA-3233543AD8A8}" srcOrd="0" destOrd="0" presId="urn:microsoft.com/office/officeart/2005/8/layout/hierarchy4"/>
    <dgm:cxn modelId="{9708FE49-252F-4617-A540-8D9BBB57EDB1}" type="presParOf" srcId="{75A60308-6250-418A-9ABA-3233543AD8A8}" destId="{CF85617E-08CE-4C4B-BAC0-9A08A5480238}" srcOrd="0" destOrd="0" presId="urn:microsoft.com/office/officeart/2005/8/layout/hierarchy4"/>
    <dgm:cxn modelId="{AEEAEE73-4654-4862-ACE6-21A1FCE4AC5D}" type="presParOf" srcId="{75A60308-6250-418A-9ABA-3233543AD8A8}" destId="{C826EC46-59FD-44B0-AC6E-686A79E608D4}" srcOrd="1" destOrd="0" presId="urn:microsoft.com/office/officeart/2005/8/layout/hierarchy4"/>
    <dgm:cxn modelId="{508183CC-D687-469D-B69D-0A2BB33907AF}" type="presParOf" srcId="{75A60308-6250-418A-9ABA-3233543AD8A8}" destId="{D36E2B10-0396-4002-BDEC-CC187565A45C}" srcOrd="2" destOrd="0" presId="urn:microsoft.com/office/officeart/2005/8/layout/hierarchy4"/>
    <dgm:cxn modelId="{52D188C8-1E5D-46E6-A771-69E78C1D53AD}" type="presParOf" srcId="{D36E2B10-0396-4002-BDEC-CC187565A45C}" destId="{0F9487A4-B611-4EC0-B187-7650C6C7526F}" srcOrd="0" destOrd="0" presId="urn:microsoft.com/office/officeart/2005/8/layout/hierarchy4"/>
    <dgm:cxn modelId="{48DC0D6C-998D-47E5-9BFA-E5E3E3691F79}" type="presParOf" srcId="{0F9487A4-B611-4EC0-B187-7650C6C7526F}" destId="{4A912D90-F73A-4143-8BF6-D14FF90B04F2}" srcOrd="0" destOrd="0" presId="urn:microsoft.com/office/officeart/2005/8/layout/hierarchy4"/>
    <dgm:cxn modelId="{E995AB7F-ABDB-4B39-BF13-ABC5A013C7D9}" type="presParOf" srcId="{0F9487A4-B611-4EC0-B187-7650C6C7526F}" destId="{2656F1BF-24E2-4551-B676-A6F39720572C}" srcOrd="1" destOrd="0" presId="urn:microsoft.com/office/officeart/2005/8/layout/hierarchy4"/>
    <dgm:cxn modelId="{7FB737D5-1289-4B8E-8A29-1D999E409648}" type="presParOf" srcId="{0F9487A4-B611-4EC0-B187-7650C6C7526F}" destId="{5ACBD3EB-FD57-4B01-A0FC-B01EF2E035CE}" srcOrd="2" destOrd="0" presId="urn:microsoft.com/office/officeart/2005/8/layout/hierarchy4"/>
    <dgm:cxn modelId="{C89E86B1-8A09-41F9-B47F-9A310C7DE32D}" type="presParOf" srcId="{5ACBD3EB-FD57-4B01-A0FC-B01EF2E035CE}" destId="{E7ADC058-4311-421B-8AA5-DCD9A3FECFFE}" srcOrd="0" destOrd="0" presId="urn:microsoft.com/office/officeart/2005/8/layout/hierarchy4"/>
    <dgm:cxn modelId="{AB5F9DE7-BE37-4F05-9B22-9BB655467F3C}" type="presParOf" srcId="{E7ADC058-4311-421B-8AA5-DCD9A3FECFFE}" destId="{6F42003A-C1DD-41BF-BE27-99035EBAFEA7}" srcOrd="0" destOrd="0" presId="urn:microsoft.com/office/officeart/2005/8/layout/hierarchy4"/>
    <dgm:cxn modelId="{28AF2D52-3A02-4C29-B6C3-121C880AB4E7}" type="presParOf" srcId="{E7ADC058-4311-421B-8AA5-DCD9A3FECFFE}" destId="{8BFD0D9C-D65F-4B7D-8355-46723BB8E6F8}" srcOrd="1" destOrd="0" presId="urn:microsoft.com/office/officeart/2005/8/layout/hierarchy4"/>
  </dgm:cxnLst>
  <dgm:bg>
    <a:solidFill>
      <a:srgbClr val="B5C5C7"/>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8324" cy="462357"/>
          </a:xfrm>
          <a:prstGeom prst="rect">
            <a:avLst/>
          </a:prstGeom>
        </p:spPr>
        <p:txBody>
          <a:bodyPr vert="horz" lIns="91440" tIns="45720" rIns="91440" bIns="45720" rtlCol="0"/>
          <a:lstStyle>
            <a:lvl1pPr algn="l">
              <a:defRPr sz="1200"/>
            </a:lvl1pPr>
          </a:lstStyle>
          <a:p>
            <a:r>
              <a:rPr lang="en-US" dirty="0" smtClean="0"/>
              <a:t>FY14 Capital Project Budgets</a:t>
            </a:r>
            <a:endParaRPr lang="en-US" dirty="0"/>
          </a:p>
        </p:txBody>
      </p:sp>
      <p:sp>
        <p:nvSpPr>
          <p:cNvPr id="3" name="Date Placeholder 2"/>
          <p:cNvSpPr>
            <a:spLocks noGrp="1"/>
          </p:cNvSpPr>
          <p:nvPr>
            <p:ph type="dt" sz="quarter" idx="1"/>
          </p:nvPr>
        </p:nvSpPr>
        <p:spPr>
          <a:xfrm>
            <a:off x="3970469" y="7"/>
            <a:ext cx="3038324" cy="462357"/>
          </a:xfrm>
          <a:prstGeom prst="rect">
            <a:avLst/>
          </a:prstGeom>
        </p:spPr>
        <p:txBody>
          <a:bodyPr vert="horz" lIns="91440" tIns="45720" rIns="91440" bIns="45720" rtlCol="0"/>
          <a:lstStyle>
            <a:lvl1pPr algn="r">
              <a:defRPr sz="1200"/>
            </a:lvl1pPr>
          </a:lstStyle>
          <a:p>
            <a:fld id="{C622DC77-91E2-459A-B106-3A320105C1FA}" type="datetimeFigureOut">
              <a:rPr lang="en-US" smtClean="0"/>
              <a:t>5/27/2015</a:t>
            </a:fld>
            <a:endParaRPr lang="en-US" dirty="0"/>
          </a:p>
        </p:txBody>
      </p:sp>
      <p:sp>
        <p:nvSpPr>
          <p:cNvPr id="4" name="Footer Placeholder 3"/>
          <p:cNvSpPr>
            <a:spLocks noGrp="1"/>
          </p:cNvSpPr>
          <p:nvPr>
            <p:ph type="ftr" sz="quarter" idx="2"/>
          </p:nvPr>
        </p:nvSpPr>
        <p:spPr>
          <a:xfrm>
            <a:off x="0" y="8772141"/>
            <a:ext cx="3038324" cy="46235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469" y="8772141"/>
            <a:ext cx="3038324" cy="462356"/>
          </a:xfrm>
          <a:prstGeom prst="rect">
            <a:avLst/>
          </a:prstGeom>
        </p:spPr>
        <p:txBody>
          <a:bodyPr vert="horz" lIns="91440" tIns="45720" rIns="91440" bIns="45720" rtlCol="0" anchor="b"/>
          <a:lstStyle>
            <a:lvl1pPr algn="r">
              <a:defRPr sz="1200"/>
            </a:lvl1pPr>
          </a:lstStyle>
          <a:p>
            <a:fld id="{6DEF98FC-FA27-47A6-9A07-888D16E964B1}" type="slidenum">
              <a:rPr lang="en-US" smtClean="0"/>
              <a:t>‹#›</a:t>
            </a:fld>
            <a:endParaRPr lang="en-US" dirty="0"/>
          </a:p>
        </p:txBody>
      </p:sp>
    </p:spTree>
    <p:extLst>
      <p:ext uri="{BB962C8B-B14F-4D97-AF65-F5344CB8AC3E}">
        <p14:creationId xmlns:p14="http://schemas.microsoft.com/office/powerpoint/2010/main" val="18114181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8324" cy="462357"/>
          </a:xfrm>
          <a:prstGeom prst="rect">
            <a:avLst/>
          </a:prstGeom>
        </p:spPr>
        <p:txBody>
          <a:bodyPr vert="horz" lIns="91440" tIns="45720" rIns="91440" bIns="45720" rtlCol="0"/>
          <a:lstStyle>
            <a:lvl1pPr algn="l">
              <a:defRPr sz="1200"/>
            </a:lvl1pPr>
          </a:lstStyle>
          <a:p>
            <a:r>
              <a:rPr lang="en-US" dirty="0" smtClean="0"/>
              <a:t>FY14 Capital Project Budgets</a:t>
            </a:r>
            <a:endParaRPr lang="en-US" dirty="0"/>
          </a:p>
        </p:txBody>
      </p:sp>
      <p:sp>
        <p:nvSpPr>
          <p:cNvPr id="3" name="Date Placeholder 2"/>
          <p:cNvSpPr>
            <a:spLocks noGrp="1"/>
          </p:cNvSpPr>
          <p:nvPr>
            <p:ph type="dt" idx="1"/>
          </p:nvPr>
        </p:nvSpPr>
        <p:spPr>
          <a:xfrm>
            <a:off x="3970469" y="7"/>
            <a:ext cx="3038324" cy="462357"/>
          </a:xfrm>
          <a:prstGeom prst="rect">
            <a:avLst/>
          </a:prstGeom>
        </p:spPr>
        <p:txBody>
          <a:bodyPr vert="horz" lIns="91440" tIns="45720" rIns="91440" bIns="45720" rtlCol="0"/>
          <a:lstStyle>
            <a:lvl1pPr algn="r">
              <a:defRPr sz="1200"/>
            </a:lvl1pPr>
          </a:lstStyle>
          <a:p>
            <a:fld id="{2753E4E6-C5F3-412C-856B-D5DCA335C845}" type="datetimeFigureOut">
              <a:rPr lang="en-US" smtClean="0"/>
              <a:t>5/27/2015</a:t>
            </a:fld>
            <a:endParaRPr lang="en-US" dirty="0"/>
          </a:p>
        </p:txBody>
      </p:sp>
      <p:sp>
        <p:nvSpPr>
          <p:cNvPr id="4" name="Slide Image Placeholder 3"/>
          <p:cNvSpPr>
            <a:spLocks noGrp="1" noRot="1" noChangeAspect="1"/>
          </p:cNvSpPr>
          <p:nvPr>
            <p:ph type="sldImg" idx="2"/>
          </p:nvPr>
        </p:nvSpPr>
        <p:spPr>
          <a:xfrm>
            <a:off x="1195388" y="692150"/>
            <a:ext cx="4621212" cy="34655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530" y="4386862"/>
            <a:ext cx="5607351" cy="415647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141"/>
            <a:ext cx="3038324" cy="46235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469" y="8772141"/>
            <a:ext cx="3038324" cy="462356"/>
          </a:xfrm>
          <a:prstGeom prst="rect">
            <a:avLst/>
          </a:prstGeom>
        </p:spPr>
        <p:txBody>
          <a:bodyPr vert="horz" lIns="91440" tIns="45720" rIns="91440" bIns="45720" rtlCol="0" anchor="b"/>
          <a:lstStyle>
            <a:lvl1pPr algn="r">
              <a:defRPr sz="1200"/>
            </a:lvl1pPr>
          </a:lstStyle>
          <a:p>
            <a:fld id="{CC916E59-3C29-4AF8-90EC-68DDD70BDD14}" type="slidenum">
              <a:rPr lang="en-US" smtClean="0"/>
              <a:t>‹#›</a:t>
            </a:fld>
            <a:endParaRPr lang="en-US" dirty="0"/>
          </a:p>
        </p:txBody>
      </p:sp>
    </p:spTree>
    <p:extLst>
      <p:ext uri="{BB962C8B-B14F-4D97-AF65-F5344CB8AC3E}">
        <p14:creationId xmlns:p14="http://schemas.microsoft.com/office/powerpoint/2010/main" val="228270816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C19F6-2EA2-4934-AC7F-6A22B3199FF2}" type="slidenum">
              <a:rPr lang="en-US">
                <a:solidFill>
                  <a:srgbClr val="000000"/>
                </a:solidFill>
              </a:rPr>
              <a:pPr/>
              <a:t>5</a:t>
            </a:fld>
            <a:endParaRPr lang="en-US">
              <a:solidFill>
                <a:srgbClr val="000000"/>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6174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FY14 Capital Project Budgets</a:t>
            </a:r>
            <a:endParaRPr lang="en-US" dirty="0"/>
          </a:p>
        </p:txBody>
      </p:sp>
      <p:sp>
        <p:nvSpPr>
          <p:cNvPr id="5" name="Slide Number Placeholder 4"/>
          <p:cNvSpPr>
            <a:spLocks noGrp="1"/>
          </p:cNvSpPr>
          <p:nvPr>
            <p:ph type="sldNum" sz="quarter" idx="11"/>
          </p:nvPr>
        </p:nvSpPr>
        <p:spPr/>
        <p:txBody>
          <a:bodyPr/>
          <a:lstStyle/>
          <a:p>
            <a:fld id="{CC916E59-3C29-4AF8-90EC-68DDD70BDD14}" type="slidenum">
              <a:rPr lang="en-US" smtClean="0"/>
              <a:t>11</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34954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03AC75-0B35-43B3-8085-41A8AB9A4463}" type="datetime1">
              <a:rPr lang="en-US" smtClean="0"/>
              <a:t>5/27/2015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C0AF5B-1A04-4534-A2BB-428B228C0B7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EA1729-1203-47E9-B315-60A6EED4C411}"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C0AF5B-1A04-4534-A2BB-428B228C0B7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80C0AF5B-1A04-4534-A2BB-428B228C0B7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1DF387-0665-44A1-9E78-2AFA822B004A}"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D30C0EC-863C-4C1A-91F4-FE3B39619DEC}"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33487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692927C6-8960-483D-AB9B-87A4028560AE}"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17770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E5608A28-EF99-441D-9D0B-56989D6E8D1C}"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5331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07D69449-7F36-446B-8D9A-C6A79908835C}"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08199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21E5BFCE-6C62-422B-AE23-03A2FAD31D18}"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08851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endParaRPr 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EA5488D3-A289-4F05-94F4-10ED76804C17}"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61641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6508AD6D-4BB6-487D-9608-10F8F5F27F2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15189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842CC04-0124-457D-82D8-4C4A712036DF}"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8145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A777DA-03F4-4FB0-AA21-8525D6695621}" type="datetime1">
              <a:rPr lang="en-US" smtClean="0"/>
              <a:t>5/27/2015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80C0AF5B-1A04-4534-A2BB-428B228C0B7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2B086AAD-7F6F-4ED7-A5A2-55CFB15BF83D}"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97839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5D9FE05F-650D-4980-B0F5-B12133CF5AEC}"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13850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C9DB0429-8C06-4B56-9C13-0CC82B3DC62A}"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7975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085640F-71E2-447B-A26F-F07DD075CD82}" type="datetime1">
              <a:rPr lang="en-US" smtClean="0"/>
              <a:t>5/27/2015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C0AF5B-1A04-4534-A2BB-428B228C0B7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C2523FF-F818-4403-AACB-136B81EFB263}" type="datetime1">
              <a:rPr lang="en-US" smtClean="0"/>
              <a:t>5/27/2015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C0AF5B-1A04-4534-A2BB-428B228C0B7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786BB7-EDE0-4D2E-BE33-BBA73EC67983}" type="datetime1">
              <a:rPr lang="en-US" smtClean="0"/>
              <a:t>5/27/2015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0C0AF5B-1A04-4534-A2BB-428B228C0B7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6D414A-A19A-4E56-B09F-2A96C354F7A9}" type="datetime1">
              <a:rPr lang="en-US" smtClean="0"/>
              <a:t>5/27/2015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0C0AF5B-1A04-4534-A2BB-428B228C0B7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142D1C9-4411-49B6-B5EA-4DB577B5E102}" type="datetime1">
              <a:rPr lang="en-US" smtClean="0"/>
              <a:t>5/27/2015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0C0AF5B-1A04-4534-A2BB-428B228C0B7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0C0AF5B-1A04-4534-A2BB-428B228C0B7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C2290A7A-E09E-401F-95F1-E253934FD53E}" type="datetime1">
              <a:rPr lang="en-US" smtClean="0"/>
              <a:t>5/27/2015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80C0AF5B-1A04-4534-A2BB-428B228C0B7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1B2CF5C3-AF17-45F7-8118-5E443F5CD084}" type="datetime1">
              <a:rPr lang="en-US" smtClean="0"/>
              <a:t>5/27/2015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419C72-DB5B-44F3-A6EC-37B0A412BC69}" type="datetime1">
              <a:rPr lang="en-US" smtClean="0"/>
              <a:t>5/27/2015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0C0AF5B-1A04-4534-A2BB-428B228C0B7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pPr fontAlgn="base">
              <a:spcAft>
                <a:spcPct val="0"/>
              </a:spcAft>
            </a:pPr>
            <a:endParaRPr lang="en-US">
              <a:solidFill>
                <a:prstClr val="black"/>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pPr fontAlgn="base">
              <a:spcAft>
                <a:spcPct val="0"/>
              </a:spcAft>
            </a:pPr>
            <a:endParaRPr lang="en-US">
              <a:solidFill>
                <a:prstClr val="black"/>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pPr fontAlgn="base">
              <a:spcAft>
                <a:spcPct val="0"/>
              </a:spcAft>
            </a:pPr>
            <a:fld id="{116C65A2-C35C-4852-BF91-061C1FB7A43B}" type="slidenum">
              <a:rPr lang="en-US">
                <a:solidFill>
                  <a:prstClr val="black"/>
                </a:solidFill>
              </a:rPr>
              <a:pPr fontAlgn="base">
                <a:spcAft>
                  <a:spcPct val="0"/>
                </a:spcAft>
              </a:pPr>
              <a:t>‹#›</a:t>
            </a:fld>
            <a:endParaRPr lang="en-US">
              <a:solidFill>
                <a:prstClr val="black"/>
              </a:solidFill>
            </a:endParaRPr>
          </a:p>
        </p:txBody>
      </p:sp>
    </p:spTree>
    <p:extLst>
      <p:ext uri="{BB962C8B-B14F-4D97-AF65-F5344CB8AC3E}">
        <p14:creationId xmlns:p14="http://schemas.microsoft.com/office/powerpoint/2010/main" val="32412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400" dirty="0" smtClean="0"/>
              <a:t>Capital Projects </a:t>
            </a:r>
          </a:p>
          <a:p>
            <a:r>
              <a:rPr lang="en-US" sz="2400" dirty="0" smtClean="0"/>
              <a:t>fiscal 2016</a:t>
            </a:r>
          </a:p>
          <a:p>
            <a:r>
              <a:rPr lang="en-US" sz="2400" dirty="0" smtClean="0"/>
              <a:t>budget</a:t>
            </a:r>
            <a:endParaRPr lang="en-US" sz="2400" dirty="0"/>
          </a:p>
        </p:txBody>
      </p:sp>
      <p:sp>
        <p:nvSpPr>
          <p:cNvPr id="3" name="Title 2"/>
          <p:cNvSpPr>
            <a:spLocks noGrp="1"/>
          </p:cNvSpPr>
          <p:nvPr>
            <p:ph type="ctrTitle"/>
          </p:nvPr>
        </p:nvSpPr>
        <p:spPr/>
        <p:txBody>
          <a:bodyPr/>
          <a:lstStyle/>
          <a:p>
            <a:r>
              <a:rPr lang="en-US" dirty="0" smtClean="0"/>
              <a:t>Capital Improvement Program</a:t>
            </a:r>
            <a:endParaRPr lang="en-US" dirty="0"/>
          </a:p>
        </p:txBody>
      </p:sp>
    </p:spTree>
    <p:extLst>
      <p:ext uri="{BB962C8B-B14F-4D97-AF65-F5344CB8AC3E}">
        <p14:creationId xmlns:p14="http://schemas.microsoft.com/office/powerpoint/2010/main" val="299471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t>Capital Projects FY 16 </a:t>
            </a:r>
            <a:endParaRPr lang="en-US" dirty="0"/>
          </a:p>
        </p:txBody>
      </p:sp>
      <p:sp>
        <p:nvSpPr>
          <p:cNvPr id="4" name="Content Placeholder 2"/>
          <p:cNvSpPr>
            <a:spLocks noGrp="1"/>
          </p:cNvSpPr>
          <p:nvPr>
            <p:ph sz="quarter" idx="1"/>
          </p:nvPr>
        </p:nvSpPr>
        <p:spPr/>
        <p:txBody>
          <a:bodyPr>
            <a:normAutofit fontScale="92500" lnSpcReduction="20000"/>
          </a:bodyPr>
          <a:lstStyle/>
          <a:p>
            <a:pPr marL="0" indent="0" algn="ctr" eaLnBrk="1" hangingPunct="1">
              <a:lnSpc>
                <a:spcPct val="90000"/>
              </a:lnSpc>
              <a:buFont typeface="Arial" panose="020B0604020202020204" pitchFamily="34" charset="0"/>
              <a:buNone/>
            </a:pPr>
            <a:endParaRPr lang="en-US" altLang="en-US" sz="2200" dirty="0" smtClean="0"/>
          </a:p>
          <a:p>
            <a:pPr marL="0" indent="0" eaLnBrk="1" hangingPunct="1">
              <a:lnSpc>
                <a:spcPct val="90000"/>
              </a:lnSpc>
              <a:spcAft>
                <a:spcPts val="600"/>
              </a:spcAft>
            </a:pPr>
            <a:r>
              <a:rPr lang="en-US" altLang="en-US" sz="2200" b="1" dirty="0" smtClean="0"/>
              <a:t>Fair</a:t>
            </a:r>
          </a:p>
          <a:p>
            <a:pPr lvl="1" eaLnBrk="1" hangingPunct="1">
              <a:lnSpc>
                <a:spcPct val="90000"/>
              </a:lnSpc>
              <a:spcAft>
                <a:spcPts val="600"/>
              </a:spcAft>
            </a:pPr>
            <a:r>
              <a:rPr lang="en-US" altLang="en-US" sz="1900" dirty="0">
                <a:solidFill>
                  <a:schemeClr val="tx1"/>
                </a:solidFill>
              </a:rPr>
              <a:t>Investment decisions tied to 10-year capital plan</a:t>
            </a:r>
          </a:p>
          <a:p>
            <a:pPr lvl="1" eaLnBrk="1" hangingPunct="1">
              <a:lnSpc>
                <a:spcPct val="90000"/>
              </a:lnSpc>
              <a:spcAft>
                <a:spcPts val="600"/>
              </a:spcAft>
            </a:pPr>
            <a:r>
              <a:rPr lang="en-US" altLang="en-US" sz="1900" dirty="0">
                <a:solidFill>
                  <a:schemeClr val="tx1"/>
                </a:solidFill>
              </a:rPr>
              <a:t>Allows big picture view with all Departments included in a transparent process for project determination</a:t>
            </a:r>
          </a:p>
          <a:p>
            <a:pPr lvl="1" eaLnBrk="1" hangingPunct="1">
              <a:lnSpc>
                <a:spcPct val="90000"/>
              </a:lnSpc>
              <a:spcAft>
                <a:spcPts val="600"/>
              </a:spcAft>
            </a:pPr>
            <a:r>
              <a:rPr lang="en-US" altLang="en-US" sz="1900" dirty="0">
                <a:solidFill>
                  <a:schemeClr val="tx1"/>
                </a:solidFill>
              </a:rPr>
              <a:t>Seeks to balance capital priorities</a:t>
            </a:r>
          </a:p>
          <a:p>
            <a:pPr marL="0" indent="0" eaLnBrk="1" hangingPunct="1">
              <a:lnSpc>
                <a:spcPct val="90000"/>
              </a:lnSpc>
              <a:spcAft>
                <a:spcPts val="600"/>
              </a:spcAft>
            </a:pPr>
            <a:r>
              <a:rPr lang="en-US" altLang="en-US" sz="2200" b="1" dirty="0" smtClean="0"/>
              <a:t>Factual</a:t>
            </a:r>
          </a:p>
          <a:p>
            <a:pPr lvl="1" eaLnBrk="1" hangingPunct="1">
              <a:lnSpc>
                <a:spcPct val="90000"/>
              </a:lnSpc>
              <a:spcAft>
                <a:spcPts val="600"/>
              </a:spcAft>
            </a:pPr>
            <a:r>
              <a:rPr lang="en-US" altLang="en-US" sz="1900" dirty="0" smtClean="0">
                <a:solidFill>
                  <a:schemeClr val="tx1"/>
                </a:solidFill>
              </a:rPr>
              <a:t>Information gathered from outside assessments, data from all departments</a:t>
            </a:r>
          </a:p>
          <a:p>
            <a:pPr marL="0" indent="0" eaLnBrk="1" hangingPunct="1">
              <a:lnSpc>
                <a:spcPct val="90000"/>
              </a:lnSpc>
              <a:spcAft>
                <a:spcPts val="600"/>
              </a:spcAft>
            </a:pPr>
            <a:r>
              <a:rPr lang="en-US" altLang="en-US" sz="2200" b="1" dirty="0" smtClean="0"/>
              <a:t>Forward</a:t>
            </a:r>
          </a:p>
          <a:p>
            <a:pPr lvl="1" eaLnBrk="1" hangingPunct="1">
              <a:lnSpc>
                <a:spcPct val="90000"/>
              </a:lnSpc>
              <a:spcAft>
                <a:spcPts val="600"/>
              </a:spcAft>
            </a:pPr>
            <a:r>
              <a:rPr lang="en-US" altLang="en-US" sz="1900" dirty="0" smtClean="0">
                <a:solidFill>
                  <a:schemeClr val="tx1"/>
                </a:solidFill>
              </a:rPr>
              <a:t>Works to lessen future operating and capital costs</a:t>
            </a:r>
          </a:p>
          <a:p>
            <a:pPr lvl="1" eaLnBrk="1" hangingPunct="1">
              <a:lnSpc>
                <a:spcPct val="90000"/>
              </a:lnSpc>
              <a:spcAft>
                <a:spcPts val="600"/>
              </a:spcAft>
            </a:pPr>
            <a:r>
              <a:rPr lang="en-US" altLang="en-US" sz="1900" dirty="0" smtClean="0">
                <a:solidFill>
                  <a:schemeClr val="tx1"/>
                </a:solidFill>
              </a:rPr>
              <a:t>Begins strategic planning for the asset needs and management within the City</a:t>
            </a:r>
          </a:p>
          <a:p>
            <a:pPr lvl="1" eaLnBrk="1" hangingPunct="1">
              <a:lnSpc>
                <a:spcPct val="90000"/>
              </a:lnSpc>
              <a:spcAft>
                <a:spcPts val="600"/>
              </a:spcAft>
            </a:pPr>
            <a:r>
              <a:rPr lang="en-US" altLang="en-US" sz="1900" dirty="0" smtClean="0">
                <a:solidFill>
                  <a:schemeClr val="tx1"/>
                </a:solidFill>
              </a:rPr>
              <a:t>Moving toward a proactive management of assets from a reactive method</a:t>
            </a:r>
          </a:p>
          <a:p>
            <a:pPr lvl="1" eaLnBrk="1" hangingPunct="1">
              <a:lnSpc>
                <a:spcPct val="90000"/>
              </a:lnSpc>
              <a:spcAft>
                <a:spcPts val="600"/>
              </a:spcAft>
            </a:pPr>
            <a:r>
              <a:rPr lang="en-US" altLang="en-US" sz="1900" dirty="0" smtClean="0">
                <a:solidFill>
                  <a:schemeClr val="tx1"/>
                </a:solidFill>
              </a:rPr>
              <a:t>Lessen the impacts/improve delivery of services to the public and employees</a:t>
            </a:r>
          </a:p>
          <a:p>
            <a:pPr marL="274320" lvl="1" indent="0" eaLnBrk="1" hangingPunct="1">
              <a:lnSpc>
                <a:spcPct val="90000"/>
              </a:lnSpc>
              <a:spcAft>
                <a:spcPts val="600"/>
              </a:spcAft>
              <a:buNone/>
            </a:pPr>
            <a:endParaRPr lang="en-US" altLang="en-US" sz="1900" dirty="0" smtClean="0"/>
          </a:p>
        </p:txBody>
      </p:sp>
    </p:spTree>
    <p:extLst>
      <p:ext uri="{BB962C8B-B14F-4D97-AF65-F5344CB8AC3E}">
        <p14:creationId xmlns:p14="http://schemas.microsoft.com/office/powerpoint/2010/main" val="3563631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t>FY 2016 Budget</a:t>
            </a:r>
            <a:endParaRPr lang="en-US" sz="3200" dirty="0"/>
          </a:p>
        </p:txBody>
      </p:sp>
      <p:sp>
        <p:nvSpPr>
          <p:cNvPr id="2" name="Title 1"/>
          <p:cNvSpPr>
            <a:spLocks noGrp="1"/>
          </p:cNvSpPr>
          <p:nvPr>
            <p:ph type="ctrTitle"/>
          </p:nvPr>
        </p:nvSpPr>
        <p:spPr/>
        <p:txBody>
          <a:bodyPr>
            <a:normAutofit fontScale="90000"/>
          </a:bodyPr>
          <a:lstStyle/>
          <a:p>
            <a:r>
              <a:rPr lang="en-US" dirty="0" smtClean="0"/>
              <a:t>PUBLIC WORKS</a:t>
            </a:r>
            <a:br>
              <a:rPr lang="en-US" dirty="0" smtClean="0"/>
            </a:br>
            <a:r>
              <a:rPr lang="en-US" dirty="0" smtClean="0"/>
              <a:t/>
            </a:r>
            <a:br>
              <a:rPr lang="en-US" dirty="0" smtClean="0"/>
            </a:br>
            <a:r>
              <a:rPr lang="en-US" dirty="0" smtClean="0"/>
              <a:t>CAPITAL PROJECT BUDGETS</a:t>
            </a:r>
            <a:endParaRPr lang="en-US" dirty="0"/>
          </a:p>
        </p:txBody>
      </p:sp>
    </p:spTree>
    <p:extLst>
      <p:ext uri="{BB962C8B-B14F-4D97-AF65-F5344CB8AC3E}">
        <p14:creationId xmlns:p14="http://schemas.microsoft.com/office/powerpoint/2010/main" val="4045218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normAutofit/>
          </a:bodyPr>
          <a:lstStyle/>
          <a:p>
            <a:r>
              <a:rPr lang="en-US" sz="2400" dirty="0" smtClean="0"/>
              <a:t>The Department of Public Works advances transportation related capital projects within the City-wide capital plan.</a:t>
            </a:r>
          </a:p>
          <a:p>
            <a:r>
              <a:rPr lang="en-US" sz="2400" dirty="0" smtClean="0"/>
              <a:t>There are a 5 categories of transportation related capital projects(Fy16$)</a:t>
            </a:r>
          </a:p>
          <a:p>
            <a:pPr lvl="1"/>
            <a:r>
              <a:rPr lang="en-US" sz="2000" dirty="0" smtClean="0"/>
              <a:t>Street Capital Paving Program  	 $2.41 million</a:t>
            </a:r>
          </a:p>
          <a:p>
            <a:pPr lvl="1"/>
            <a:r>
              <a:rPr lang="en-US" sz="2000" dirty="0" smtClean="0"/>
              <a:t>Sidewalk Capital Improvement Projects $677,000</a:t>
            </a:r>
          </a:p>
          <a:p>
            <a:pPr lvl="1"/>
            <a:r>
              <a:rPr lang="en-US" sz="2000" dirty="0" smtClean="0"/>
              <a:t>Planning Studies $112,000</a:t>
            </a:r>
          </a:p>
          <a:p>
            <a:pPr lvl="1"/>
            <a:r>
              <a:rPr lang="en-US" sz="2000" dirty="0" smtClean="0"/>
              <a:t>Standalone Major Transportation Projects $5.35 Million</a:t>
            </a:r>
          </a:p>
          <a:p>
            <a:pPr lvl="1"/>
            <a:r>
              <a:rPr lang="en-US" sz="2000" dirty="0" smtClean="0"/>
              <a:t>Disaster Recovery Projects $1.18 million</a:t>
            </a:r>
          </a:p>
          <a:p>
            <a:pPr lvl="1"/>
            <a:r>
              <a:rPr lang="en-US" sz="2000" dirty="0" smtClean="0"/>
              <a:t>Total $9.74 million</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015254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Street Capital Program</a:t>
            </a:r>
            <a:endParaRPr lang="en-US" dirty="0"/>
          </a:p>
        </p:txBody>
      </p:sp>
      <p:sp>
        <p:nvSpPr>
          <p:cNvPr id="3" name="Content Placeholder 2"/>
          <p:cNvSpPr>
            <a:spLocks noGrp="1"/>
          </p:cNvSpPr>
          <p:nvPr>
            <p:ph sz="quarter" idx="1"/>
          </p:nvPr>
        </p:nvSpPr>
        <p:spPr/>
        <p:txBody>
          <a:bodyPr>
            <a:normAutofit/>
          </a:bodyPr>
          <a:lstStyle/>
          <a:p>
            <a:r>
              <a:rPr lang="en-US" sz="2400" dirty="0" smtClean="0"/>
              <a:t>The Street Capital Program is the city’s annual program to invest in the public right of way infrastructure, investments that include:</a:t>
            </a:r>
          </a:p>
          <a:p>
            <a:pPr lvl="1"/>
            <a:r>
              <a:rPr lang="en-US" sz="1800" dirty="0" smtClean="0"/>
              <a:t>Repaving of roadways.</a:t>
            </a:r>
          </a:p>
          <a:p>
            <a:pPr lvl="1"/>
            <a:r>
              <a:rPr lang="en-US" sz="1800" dirty="0" smtClean="0"/>
              <a:t>Assist </a:t>
            </a:r>
            <a:r>
              <a:rPr lang="en-US" sz="1800" dirty="0"/>
              <a:t>with the redevelopment of Parks </a:t>
            </a:r>
            <a:r>
              <a:rPr lang="en-US" sz="1800" dirty="0" smtClean="0"/>
              <a:t>roadway infrastructure.</a:t>
            </a:r>
            <a:endParaRPr lang="en-US" sz="1800" dirty="0"/>
          </a:p>
          <a:p>
            <a:pPr lvl="1"/>
            <a:r>
              <a:rPr lang="en-US" sz="1800" dirty="0" smtClean="0"/>
              <a:t>Development or redevelopment of  sidewalks.</a:t>
            </a:r>
          </a:p>
          <a:p>
            <a:pPr lvl="1"/>
            <a:r>
              <a:rPr lang="en-US" sz="1800" dirty="0" smtClean="0"/>
              <a:t>Providing of local match funds to leverage state and federal transportation dollars</a:t>
            </a:r>
          </a:p>
          <a:p>
            <a:pPr lvl="1"/>
            <a:r>
              <a:rPr lang="en-US" sz="1800" dirty="0" smtClean="0"/>
              <a:t>Curb replacement.</a:t>
            </a:r>
            <a:endParaRPr lang="en-US" sz="1800" dirty="0"/>
          </a:p>
          <a:p>
            <a:pPr lvl="1"/>
            <a:endParaRPr lang="en-US" dirty="0" smtClean="0"/>
          </a:p>
          <a:p>
            <a:pPr lvl="1"/>
            <a:endParaRPr lang="en-US" dirty="0"/>
          </a:p>
        </p:txBody>
      </p:sp>
    </p:spTree>
    <p:extLst>
      <p:ext uri="{BB962C8B-B14F-4D97-AF65-F5344CB8AC3E}">
        <p14:creationId xmlns:p14="http://schemas.microsoft.com/office/powerpoint/2010/main" val="3095340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endParaRPr lang="en-US" sz="2800" dirty="0"/>
          </a:p>
        </p:txBody>
      </p:sp>
      <p:sp>
        <p:nvSpPr>
          <p:cNvPr id="3" name="Content Placeholder 2"/>
          <p:cNvSpPr>
            <a:spLocks noGrp="1"/>
          </p:cNvSpPr>
          <p:nvPr>
            <p:ph sz="half" idx="1"/>
          </p:nvPr>
        </p:nvSpPr>
        <p:spPr>
          <a:xfrm>
            <a:off x="301752" y="228600"/>
            <a:ext cx="4038600" cy="6324600"/>
          </a:xfrm>
        </p:spPr>
        <p:txBody>
          <a:bodyPr>
            <a:normAutofit fontScale="32500" lnSpcReduction="20000"/>
          </a:bodyPr>
          <a:lstStyle/>
          <a:p>
            <a:pPr marL="0" indent="0" algn="ctr">
              <a:buNone/>
            </a:pPr>
            <a:endParaRPr lang="en-US" sz="8000" b="1" dirty="0" smtClean="0"/>
          </a:p>
          <a:p>
            <a:pPr marL="0" indent="0" algn="ctr">
              <a:buNone/>
            </a:pPr>
            <a:r>
              <a:rPr lang="en-US" sz="8000" b="1" dirty="0" smtClean="0"/>
              <a:t>Sidewalk </a:t>
            </a:r>
            <a:r>
              <a:rPr lang="en-US" sz="8000" b="1" dirty="0"/>
              <a:t>Capital Improvement </a:t>
            </a:r>
            <a:r>
              <a:rPr lang="en-US" sz="8000" b="1" dirty="0" smtClean="0"/>
              <a:t>Projects</a:t>
            </a:r>
            <a:endParaRPr lang="en-US" sz="8000" b="1" dirty="0"/>
          </a:p>
          <a:p>
            <a:endParaRPr lang="en-US" sz="2000" dirty="0" smtClean="0"/>
          </a:p>
          <a:p>
            <a:endParaRPr lang="en-US" sz="2000" dirty="0"/>
          </a:p>
          <a:p>
            <a:endParaRPr lang="en-US" sz="2000" dirty="0" smtClean="0"/>
          </a:p>
          <a:p>
            <a:endParaRPr lang="en-US" sz="2000" dirty="0"/>
          </a:p>
          <a:p>
            <a:r>
              <a:rPr lang="en-US" sz="6400" dirty="0" smtClean="0"/>
              <a:t>Flynn </a:t>
            </a:r>
            <a:r>
              <a:rPr lang="en-US" sz="6400" dirty="0"/>
              <a:t>Avenue Sidewalk</a:t>
            </a:r>
          </a:p>
          <a:p>
            <a:r>
              <a:rPr lang="en-US" sz="6400" dirty="0"/>
              <a:t>Cliff Street Sidewalk – Phase 1,2 &amp; 3</a:t>
            </a:r>
          </a:p>
          <a:p>
            <a:r>
              <a:rPr lang="en-US" sz="6400" dirty="0"/>
              <a:t>Colchester Avenue Side path-New Project</a:t>
            </a:r>
          </a:p>
          <a:p>
            <a:r>
              <a:rPr lang="en-US" sz="6400" dirty="0"/>
              <a:t>North Avenue Crosswalks-New Project</a:t>
            </a:r>
          </a:p>
          <a:p>
            <a:r>
              <a:rPr lang="en-US" sz="6400" dirty="0" smtClean="0"/>
              <a:t>Champlain Elementary – Pedestrian Improvements</a:t>
            </a:r>
          </a:p>
          <a:p>
            <a:pPr marL="0" indent="0">
              <a:buNone/>
            </a:pPr>
            <a:endParaRPr lang="en-US" sz="2000" dirty="0"/>
          </a:p>
          <a:p>
            <a:pPr marL="0" indent="0">
              <a:buNone/>
            </a:pPr>
            <a:r>
              <a:rPr lang="en-US" sz="4200" dirty="0"/>
              <a:t> </a:t>
            </a:r>
          </a:p>
          <a:p>
            <a:pPr marL="0" indent="0">
              <a:buNone/>
            </a:pPr>
            <a:r>
              <a:rPr lang="en-US" sz="4200" dirty="0"/>
              <a:t>This project will </a:t>
            </a:r>
            <a:r>
              <a:rPr lang="en-US" sz="4200" dirty="0" smtClean="0"/>
              <a:t>benefit </a:t>
            </a:r>
            <a:r>
              <a:rPr lang="en-US" sz="4200" dirty="0"/>
              <a:t>students and parents of Champlain Elementary, </a:t>
            </a:r>
            <a:r>
              <a:rPr lang="en-US" sz="4200" dirty="0" smtClean="0"/>
              <a:t>as well as improve </a:t>
            </a:r>
            <a:r>
              <a:rPr lang="en-US" sz="4200" dirty="0"/>
              <a:t>pedestrian access and safety to Callahan Park, the Pine Street Enterprise </a:t>
            </a:r>
            <a:r>
              <a:rPr lang="en-US" sz="4200" dirty="0" smtClean="0"/>
              <a:t>District, </a:t>
            </a:r>
            <a:r>
              <a:rPr lang="en-US" sz="4200" dirty="0"/>
              <a:t>and major transit corridors on Pine Street and Shelburne Street. </a:t>
            </a:r>
          </a:p>
          <a:p>
            <a:endParaRPr lang="en-US" sz="2000" dirty="0"/>
          </a:p>
        </p:txBody>
      </p:sp>
      <p:sp>
        <p:nvSpPr>
          <p:cNvPr id="4" name="Content Placeholder 3"/>
          <p:cNvSpPr>
            <a:spLocks noGrp="1"/>
          </p:cNvSpPr>
          <p:nvPr>
            <p:ph sz="half" idx="2"/>
          </p:nvPr>
        </p:nvSpPr>
        <p:spPr>
          <a:xfrm>
            <a:off x="4800600" y="228600"/>
            <a:ext cx="4038600" cy="5824728"/>
          </a:xfrm>
        </p:spPr>
        <p:txBody>
          <a:bodyPr>
            <a:normAutofit fontScale="32500" lnSpcReduction="20000"/>
          </a:bodyPr>
          <a:lstStyle/>
          <a:p>
            <a:pPr marL="0" indent="0" algn="ctr">
              <a:buNone/>
            </a:pPr>
            <a:endParaRPr lang="en-US" sz="1400" b="1" dirty="0" smtClean="0"/>
          </a:p>
          <a:p>
            <a:pPr marL="0" indent="0" algn="ctr">
              <a:buNone/>
            </a:pPr>
            <a:endParaRPr lang="en-US" sz="6200" b="1" dirty="0" smtClean="0"/>
          </a:p>
          <a:p>
            <a:pPr marL="0" indent="0" algn="ctr">
              <a:buNone/>
            </a:pPr>
            <a:r>
              <a:rPr lang="en-US" sz="8000" b="1" dirty="0" smtClean="0"/>
              <a:t>Planning Studies</a:t>
            </a:r>
          </a:p>
          <a:p>
            <a:pPr marL="0" indent="0">
              <a:buNone/>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a:buFont typeface="Arial" panose="020B0604020202020204" pitchFamily="34" charset="0"/>
              <a:buChar char="•"/>
            </a:pPr>
            <a:r>
              <a:rPr lang="en-US" sz="6400" dirty="0" smtClean="0"/>
              <a:t>Bike/Pedestrian  Master  Planning Process</a:t>
            </a:r>
          </a:p>
          <a:p>
            <a:pPr>
              <a:buFont typeface="Arial" panose="020B0604020202020204" pitchFamily="34" charset="0"/>
              <a:buChar char="•"/>
            </a:pPr>
            <a:endParaRPr lang="en-US" sz="2000" dirty="0"/>
          </a:p>
          <a:p>
            <a:pPr marL="0" indent="0">
              <a:buNone/>
            </a:pPr>
            <a:r>
              <a:rPr lang="en-US" sz="4400" dirty="0" smtClean="0"/>
              <a:t>A </a:t>
            </a:r>
            <a:r>
              <a:rPr lang="en-US" sz="4400" dirty="0"/>
              <a:t>collaborative Walk-Bike Master Planning process with a vision of rapid transformation of Burlington into the best small city for walking and biking on the East Coast.   The Walk-Bike Master Plan will launch a process of creative and flexible planning for improvements that make walking and biking easy and safe for all ages, genders, and abilities. </a:t>
            </a:r>
            <a:endParaRPr lang="en-US" sz="4400" dirty="0" smtClean="0"/>
          </a:p>
          <a:p>
            <a:pPr marL="0" indent="0">
              <a:buNone/>
            </a:pPr>
            <a:endParaRPr lang="en-US" sz="3100" dirty="0"/>
          </a:p>
        </p:txBody>
      </p:sp>
    </p:spTree>
    <p:extLst>
      <p:ext uri="{BB962C8B-B14F-4D97-AF65-F5344CB8AC3E}">
        <p14:creationId xmlns:p14="http://schemas.microsoft.com/office/powerpoint/2010/main" val="1060762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endParaRPr lang="en-US" sz="2800" dirty="0"/>
          </a:p>
        </p:txBody>
      </p:sp>
      <p:sp>
        <p:nvSpPr>
          <p:cNvPr id="3" name="Content Placeholder 2"/>
          <p:cNvSpPr>
            <a:spLocks noGrp="1"/>
          </p:cNvSpPr>
          <p:nvPr>
            <p:ph sz="half" idx="1"/>
          </p:nvPr>
        </p:nvSpPr>
        <p:spPr>
          <a:xfrm>
            <a:off x="301752" y="1447800"/>
            <a:ext cx="4038600" cy="4605528"/>
          </a:xfrm>
        </p:spPr>
        <p:txBody>
          <a:bodyPr>
            <a:normAutofit/>
          </a:bodyPr>
          <a:lstStyle/>
          <a:p>
            <a:pPr marL="0" indent="0" algn="ctr">
              <a:buNone/>
            </a:pPr>
            <a:r>
              <a:rPr lang="en-US" sz="2400" b="1" dirty="0"/>
              <a:t>Stand-Alone Capital </a:t>
            </a:r>
            <a:r>
              <a:rPr lang="en-US" sz="2400" b="1" dirty="0" smtClean="0"/>
              <a:t>Projects</a:t>
            </a:r>
          </a:p>
          <a:p>
            <a:pPr marL="0" indent="0" algn="ctr">
              <a:buNone/>
            </a:pPr>
            <a:endParaRPr lang="en-US" sz="2200" b="1" dirty="0" smtClean="0"/>
          </a:p>
          <a:p>
            <a:r>
              <a:rPr lang="en-US" sz="2200" dirty="0" smtClean="0"/>
              <a:t>Wayfinding</a:t>
            </a:r>
          </a:p>
          <a:p>
            <a:r>
              <a:rPr lang="en-US" sz="2200" dirty="0" smtClean="0"/>
              <a:t>Waterfront Access North </a:t>
            </a:r>
          </a:p>
          <a:p>
            <a:r>
              <a:rPr lang="en-US" sz="2200" dirty="0" smtClean="0"/>
              <a:t>Champlain Parkway</a:t>
            </a:r>
          </a:p>
          <a:p>
            <a:pPr marL="0" indent="0">
              <a:buNone/>
            </a:pPr>
            <a:endParaRPr lang="en-US" dirty="0" smtClean="0"/>
          </a:p>
        </p:txBody>
      </p:sp>
      <p:sp>
        <p:nvSpPr>
          <p:cNvPr id="4" name="Content Placeholder 3"/>
          <p:cNvSpPr>
            <a:spLocks noGrp="1"/>
          </p:cNvSpPr>
          <p:nvPr>
            <p:ph sz="half" idx="2"/>
          </p:nvPr>
        </p:nvSpPr>
        <p:spPr>
          <a:xfrm>
            <a:off x="4800600" y="1447800"/>
            <a:ext cx="4038600" cy="4605528"/>
          </a:xfrm>
        </p:spPr>
        <p:txBody>
          <a:bodyPr>
            <a:normAutofit/>
          </a:bodyPr>
          <a:lstStyle/>
          <a:p>
            <a:pPr marL="0" indent="0" algn="ctr">
              <a:buNone/>
            </a:pPr>
            <a:r>
              <a:rPr lang="en-US" sz="2400" b="1" dirty="0"/>
              <a:t>Disaster Recovery Projects</a:t>
            </a:r>
            <a:endParaRPr lang="en-US" sz="2200" b="1" dirty="0" smtClean="0"/>
          </a:p>
          <a:p>
            <a:r>
              <a:rPr lang="en-US" sz="2200" dirty="0" smtClean="0"/>
              <a:t>Manhattan</a:t>
            </a:r>
            <a:r>
              <a:rPr lang="en-US" sz="3600" dirty="0" smtClean="0"/>
              <a:t> </a:t>
            </a:r>
            <a:r>
              <a:rPr lang="en-US" sz="2200" dirty="0"/>
              <a:t>Drive Slope Failure-</a:t>
            </a:r>
          </a:p>
          <a:p>
            <a:pPr marL="0" indent="0">
              <a:buNone/>
            </a:pPr>
            <a:r>
              <a:rPr lang="en-US" sz="1600" dirty="0" smtClean="0"/>
              <a:t>A </a:t>
            </a:r>
            <a:r>
              <a:rPr lang="en-US" sz="1600" dirty="0"/>
              <a:t>disaster recovery project needed to repair the slope failure on Manhattan Drive as a result of May 2013 heavy rains.  Project is funded through the use of Federal Highway Administration Recovery funds with local match being provided by the General Fund Capital Improvement Program</a:t>
            </a:r>
          </a:p>
          <a:p>
            <a:pPr marL="0" indent="0">
              <a:buNone/>
            </a:pPr>
            <a:endParaRPr lang="en-US" sz="2400" dirty="0"/>
          </a:p>
          <a:p>
            <a:endParaRPr lang="en-US" dirty="0"/>
          </a:p>
        </p:txBody>
      </p:sp>
    </p:spTree>
    <p:extLst>
      <p:ext uri="{BB962C8B-B14F-4D97-AF65-F5344CB8AC3E}">
        <p14:creationId xmlns:p14="http://schemas.microsoft.com/office/powerpoint/2010/main" val="2654958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in Development</a:t>
            </a:r>
            <a:endParaRPr lang="en-US" dirty="0"/>
          </a:p>
        </p:txBody>
      </p:sp>
      <p:sp>
        <p:nvSpPr>
          <p:cNvPr id="3" name="Content Placeholder 2"/>
          <p:cNvSpPr>
            <a:spLocks noGrp="1"/>
          </p:cNvSpPr>
          <p:nvPr>
            <p:ph sz="quarter" idx="1"/>
          </p:nvPr>
        </p:nvSpPr>
        <p:spPr>
          <a:xfrm>
            <a:off x="304800" y="1524000"/>
            <a:ext cx="8503920" cy="4572000"/>
          </a:xfrm>
        </p:spPr>
        <p:txBody>
          <a:bodyPr>
            <a:normAutofit/>
          </a:bodyPr>
          <a:lstStyle/>
          <a:p>
            <a:r>
              <a:rPr lang="en-US" sz="1800" b="1" dirty="0" smtClean="0"/>
              <a:t>Rail Enterprise Project </a:t>
            </a:r>
            <a:r>
              <a:rPr lang="en-US" sz="1800" dirty="0" smtClean="0"/>
              <a:t>- Currently in the planning phase led by CCRPC(Chittenden County Regional Planning Commission) and will at some point transition to design and construction.</a:t>
            </a:r>
          </a:p>
          <a:p>
            <a:r>
              <a:rPr lang="en-US" sz="1800" b="1" dirty="0" smtClean="0"/>
              <a:t>Downtown TIF </a:t>
            </a:r>
            <a:r>
              <a:rPr lang="en-US" sz="1800" dirty="0" smtClean="0"/>
              <a:t>- Roadway and public infrastructure redevelopment project funded by TIF(Tax Incremental Financing).  In the near future the City will seek to advance the redevelopment of:</a:t>
            </a:r>
          </a:p>
          <a:p>
            <a:pPr lvl="1"/>
            <a:r>
              <a:rPr lang="en-US" sz="1800" dirty="0" smtClean="0"/>
              <a:t> </a:t>
            </a:r>
            <a:r>
              <a:rPr lang="en-US" sz="1800" dirty="0" smtClean="0">
                <a:solidFill>
                  <a:schemeClr val="bg2">
                    <a:lumMod val="50000"/>
                  </a:schemeClr>
                </a:solidFill>
              </a:rPr>
              <a:t>Main Street from Church Street west to Pine Street</a:t>
            </a:r>
          </a:p>
          <a:p>
            <a:pPr lvl="1"/>
            <a:r>
              <a:rPr lang="en-US" sz="1800" dirty="0" smtClean="0">
                <a:solidFill>
                  <a:schemeClr val="bg2">
                    <a:lumMod val="50000"/>
                  </a:schemeClr>
                </a:solidFill>
              </a:rPr>
              <a:t>St. Paul Street from Main Street south to Maple Street</a:t>
            </a:r>
          </a:p>
          <a:p>
            <a:r>
              <a:rPr lang="en-US" sz="1800" b="1" dirty="0" smtClean="0"/>
              <a:t>Pine &amp; Lakeside Re-signalization </a:t>
            </a:r>
            <a:r>
              <a:rPr lang="en-US" sz="1800" dirty="0" smtClean="0"/>
              <a:t>- Funded by the City’s General Fund Capital Program</a:t>
            </a:r>
          </a:p>
          <a:p>
            <a:r>
              <a:rPr lang="en-US" sz="1800" b="1" dirty="0" smtClean="0"/>
              <a:t>Manhattan 2</a:t>
            </a:r>
            <a:r>
              <a:rPr lang="en-US" sz="1800" b="1" baseline="30000" dirty="0" smtClean="0"/>
              <a:t>nd</a:t>
            </a:r>
            <a:r>
              <a:rPr lang="en-US" sz="1800" b="1" dirty="0" smtClean="0"/>
              <a:t> Slope Failure </a:t>
            </a:r>
            <a:r>
              <a:rPr lang="en-US" sz="1800" dirty="0" smtClean="0"/>
              <a:t>- West of the Beltline there is erosional scouring occurring as a result of the Combined Sewer Outfalls.</a:t>
            </a:r>
          </a:p>
        </p:txBody>
      </p:sp>
    </p:spTree>
    <p:extLst>
      <p:ext uri="{BB962C8B-B14F-4D97-AF65-F5344CB8AC3E}">
        <p14:creationId xmlns:p14="http://schemas.microsoft.com/office/powerpoint/2010/main" val="1210935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a:t>
            </a:r>
            <a:endParaRPr lang="en-US" dirty="0"/>
          </a:p>
        </p:txBody>
      </p:sp>
      <p:sp>
        <p:nvSpPr>
          <p:cNvPr id="3" name="Content Placeholder 2"/>
          <p:cNvSpPr>
            <a:spLocks noGrp="1"/>
          </p:cNvSpPr>
          <p:nvPr>
            <p:ph sz="quarter" idx="1"/>
          </p:nvPr>
        </p:nvSpPr>
        <p:spPr/>
        <p:txBody>
          <a:bodyPr/>
          <a:lstStyle/>
          <a:p>
            <a:r>
              <a:rPr lang="en-US" sz="2400" dirty="0" smtClean="0"/>
              <a:t>Sidewalk Capital Improvement Program</a:t>
            </a:r>
          </a:p>
          <a:p>
            <a:pPr lvl="1"/>
            <a:r>
              <a:rPr lang="en-US" sz="1800" dirty="0" smtClean="0"/>
              <a:t>A method of sidewalk prioritization that is fair</a:t>
            </a:r>
          </a:p>
          <a:p>
            <a:pPr lvl="2"/>
            <a:r>
              <a:rPr lang="en-US" sz="1800" dirty="0" smtClean="0"/>
              <a:t>Takes into account the level of importance of </a:t>
            </a:r>
          </a:p>
          <a:p>
            <a:pPr lvl="3"/>
            <a:r>
              <a:rPr lang="en-US" sz="1800" dirty="0" smtClean="0"/>
              <a:t>The population that the sidewalk segment serves(seniors and school age children) </a:t>
            </a:r>
          </a:p>
          <a:p>
            <a:pPr lvl="3"/>
            <a:r>
              <a:rPr lang="en-US" sz="1800" dirty="0" smtClean="0"/>
              <a:t>The number of people it serves</a:t>
            </a:r>
          </a:p>
          <a:p>
            <a:pPr lvl="2"/>
            <a:r>
              <a:rPr lang="en-US" sz="1800" dirty="0" smtClean="0"/>
              <a:t>The existing physical condition of the facility  </a:t>
            </a:r>
          </a:p>
          <a:p>
            <a:pPr lvl="1"/>
            <a:r>
              <a:rPr lang="en-US" sz="1800" dirty="0" smtClean="0"/>
              <a:t>To consider the installation of sidewalk facilities that are missing and do not allow the same degree of connectivity </a:t>
            </a:r>
            <a:endParaRPr lang="en-US" sz="1800" dirty="0"/>
          </a:p>
        </p:txBody>
      </p:sp>
    </p:spTree>
    <p:extLst>
      <p:ext uri="{BB962C8B-B14F-4D97-AF65-F5344CB8AC3E}">
        <p14:creationId xmlns:p14="http://schemas.microsoft.com/office/powerpoint/2010/main" val="2177300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Factual:</a:t>
            </a:r>
            <a:endParaRPr lang="en-US" dirty="0"/>
          </a:p>
        </p:txBody>
      </p:sp>
      <p:sp>
        <p:nvSpPr>
          <p:cNvPr id="3" name="Content Placeholder 2"/>
          <p:cNvSpPr>
            <a:spLocks noGrp="1"/>
          </p:cNvSpPr>
          <p:nvPr>
            <p:ph sz="quarter" idx="1"/>
          </p:nvPr>
        </p:nvSpPr>
        <p:spPr/>
        <p:txBody>
          <a:bodyPr>
            <a:normAutofit/>
          </a:bodyPr>
          <a:lstStyle/>
          <a:p>
            <a:r>
              <a:rPr lang="en-US" sz="2600" dirty="0" smtClean="0"/>
              <a:t>A continuous Improvement Process to improve fact based decision making.</a:t>
            </a:r>
          </a:p>
          <a:p>
            <a:pPr lvl="1"/>
            <a:r>
              <a:rPr lang="en-US" sz="1700" dirty="0" smtClean="0"/>
              <a:t>Sidewalk Inventory and prioritization</a:t>
            </a:r>
          </a:p>
          <a:p>
            <a:pPr lvl="1"/>
            <a:r>
              <a:rPr lang="en-US" sz="1700" dirty="0" smtClean="0"/>
              <a:t>Continued effort to inspect paved roadway segme</a:t>
            </a:r>
            <a:r>
              <a:rPr lang="en-US" sz="1600" dirty="0" smtClean="0"/>
              <a:t>nts</a:t>
            </a:r>
            <a:r>
              <a:rPr lang="en-US" dirty="0" smtClean="0"/>
              <a:t> </a:t>
            </a:r>
          </a:p>
          <a:p>
            <a:r>
              <a:rPr lang="en-US" sz="2600" dirty="0" smtClean="0"/>
              <a:t>Exemplary Project Management – </a:t>
            </a:r>
          </a:p>
          <a:p>
            <a:pPr lvl="1"/>
            <a:r>
              <a:rPr lang="en-US" sz="1600" b="1" dirty="0" smtClean="0"/>
              <a:t>Time </a:t>
            </a:r>
            <a:r>
              <a:rPr lang="en-US" sz="1600" dirty="0" smtClean="0"/>
              <a:t>- Continued effort to advance projects to meet the priorities defined by the City’s Elected Officials and the public.</a:t>
            </a:r>
          </a:p>
          <a:p>
            <a:pPr lvl="1"/>
            <a:r>
              <a:rPr lang="en-US" sz="1600" b="1" dirty="0" smtClean="0"/>
              <a:t>Cost </a:t>
            </a:r>
            <a:r>
              <a:rPr lang="en-US" sz="1600" dirty="0" smtClean="0"/>
              <a:t>- competitive procurement process, maintain </a:t>
            </a:r>
            <a:r>
              <a:rPr lang="en-US" sz="1600" dirty="0"/>
              <a:t>and improve project </a:t>
            </a:r>
            <a:r>
              <a:rPr lang="en-US" sz="1600" dirty="0" smtClean="0"/>
              <a:t>accounting</a:t>
            </a:r>
          </a:p>
          <a:p>
            <a:pPr lvl="1"/>
            <a:r>
              <a:rPr lang="en-US" sz="1600" b="1" dirty="0" smtClean="0"/>
              <a:t>Quality </a:t>
            </a:r>
            <a:r>
              <a:rPr lang="en-US" sz="1600" dirty="0" smtClean="0"/>
              <a:t>- skilled inspection and design professionals involved in all stages of a project to ensure project delivered meets industry standards and provides highest degree of satisfaction.   </a:t>
            </a:r>
          </a:p>
          <a:p>
            <a:pPr marL="0" indent="0">
              <a:buNone/>
            </a:pPr>
            <a:endParaRPr lang="en-US" dirty="0" smtClean="0"/>
          </a:p>
          <a:p>
            <a:endParaRPr lang="en-US" dirty="0" smtClean="0"/>
          </a:p>
        </p:txBody>
      </p:sp>
    </p:spTree>
    <p:extLst>
      <p:ext uri="{BB962C8B-B14F-4D97-AF65-F5344CB8AC3E}">
        <p14:creationId xmlns:p14="http://schemas.microsoft.com/office/powerpoint/2010/main" val="3652163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a:t>
            </a:r>
            <a:endParaRPr lang="en-US" dirty="0"/>
          </a:p>
        </p:txBody>
      </p:sp>
      <p:sp>
        <p:nvSpPr>
          <p:cNvPr id="3" name="Content Placeholder 2"/>
          <p:cNvSpPr>
            <a:spLocks noGrp="1"/>
          </p:cNvSpPr>
          <p:nvPr>
            <p:ph sz="quarter" idx="1"/>
          </p:nvPr>
        </p:nvSpPr>
        <p:spPr>
          <a:xfrm>
            <a:off x="301752" y="1371600"/>
            <a:ext cx="8503920" cy="5181600"/>
          </a:xfrm>
        </p:spPr>
        <p:txBody>
          <a:bodyPr>
            <a:normAutofit/>
          </a:bodyPr>
          <a:lstStyle/>
          <a:p>
            <a:r>
              <a:rPr lang="en-US" sz="2400" dirty="0" smtClean="0"/>
              <a:t>Areas of Emphasis Fy16</a:t>
            </a:r>
          </a:p>
          <a:p>
            <a:pPr lvl="1"/>
            <a:r>
              <a:rPr lang="en-US" sz="1400" dirty="0" smtClean="0">
                <a:solidFill>
                  <a:schemeClr val="tx1"/>
                </a:solidFill>
              </a:rPr>
              <a:t>Completion of Waterfront Access North-scheduled completion end of Oct. 2015.</a:t>
            </a:r>
          </a:p>
          <a:p>
            <a:pPr lvl="1"/>
            <a:r>
              <a:rPr lang="en-US" sz="1400" dirty="0" smtClean="0">
                <a:solidFill>
                  <a:schemeClr val="tx1"/>
                </a:solidFill>
              </a:rPr>
              <a:t>Advancing Champlain Parkway Project-scheduled to begin construction Fall 2017-Spring 2018.</a:t>
            </a:r>
          </a:p>
          <a:p>
            <a:pPr lvl="1"/>
            <a:r>
              <a:rPr lang="en-US" sz="1400" dirty="0" smtClean="0">
                <a:solidFill>
                  <a:schemeClr val="tx1"/>
                </a:solidFill>
              </a:rPr>
              <a:t>Rail </a:t>
            </a:r>
            <a:r>
              <a:rPr lang="en-US" sz="1400" dirty="0">
                <a:solidFill>
                  <a:schemeClr val="tx1"/>
                </a:solidFill>
              </a:rPr>
              <a:t>Enterprise </a:t>
            </a:r>
            <a:r>
              <a:rPr lang="en-US" sz="1400" dirty="0" smtClean="0">
                <a:solidFill>
                  <a:schemeClr val="tx1"/>
                </a:solidFill>
              </a:rPr>
              <a:t>Project.</a:t>
            </a:r>
          </a:p>
          <a:p>
            <a:pPr lvl="1"/>
            <a:r>
              <a:rPr lang="en-US" sz="1400" dirty="0" smtClean="0">
                <a:solidFill>
                  <a:schemeClr val="tx1"/>
                </a:solidFill>
              </a:rPr>
              <a:t>North </a:t>
            </a:r>
            <a:r>
              <a:rPr lang="en-US" sz="1400" dirty="0">
                <a:solidFill>
                  <a:schemeClr val="tx1"/>
                </a:solidFill>
              </a:rPr>
              <a:t>Ave Pilot </a:t>
            </a:r>
            <a:r>
              <a:rPr lang="en-US" sz="1400" dirty="0" smtClean="0">
                <a:solidFill>
                  <a:schemeClr val="tx1"/>
                </a:solidFill>
              </a:rPr>
              <a:t>Study.</a:t>
            </a:r>
          </a:p>
          <a:p>
            <a:pPr lvl="1"/>
            <a:r>
              <a:rPr lang="en-US" sz="1400" dirty="0" smtClean="0">
                <a:solidFill>
                  <a:schemeClr val="tx1"/>
                </a:solidFill>
              </a:rPr>
              <a:t>Downtown TIF Projects – Budgeted to hire a limited service Public Works Engineer, hire start date of Oct. 2015.</a:t>
            </a:r>
            <a:endParaRPr lang="en-US" sz="1400" dirty="0">
              <a:solidFill>
                <a:schemeClr val="tx1"/>
              </a:solidFill>
            </a:endParaRPr>
          </a:p>
          <a:p>
            <a:pPr lvl="1"/>
            <a:r>
              <a:rPr lang="en-US" sz="1400" dirty="0">
                <a:solidFill>
                  <a:schemeClr val="tx1"/>
                </a:solidFill>
              </a:rPr>
              <a:t>Pine &amp; Lakeside </a:t>
            </a:r>
            <a:r>
              <a:rPr lang="en-US" sz="1400" dirty="0" smtClean="0">
                <a:solidFill>
                  <a:schemeClr val="tx1"/>
                </a:solidFill>
              </a:rPr>
              <a:t>Signalization - Summer 2015 begin construction</a:t>
            </a:r>
            <a:endParaRPr lang="en-US" sz="1400" dirty="0">
              <a:solidFill>
                <a:schemeClr val="tx1"/>
              </a:solidFill>
            </a:endParaRPr>
          </a:p>
          <a:p>
            <a:pPr lvl="1"/>
            <a:r>
              <a:rPr lang="en-US" sz="1400" dirty="0" smtClean="0">
                <a:solidFill>
                  <a:schemeClr val="tx1"/>
                </a:solidFill>
              </a:rPr>
              <a:t>Sidewalk Reinvestment and Expansion - Ongoing effort to redevelop existing sidewalks, seeking additional funds to be a fully sustainable system of replacement.</a:t>
            </a:r>
          </a:p>
          <a:p>
            <a:pPr lvl="1"/>
            <a:r>
              <a:rPr lang="en-US" sz="1400" dirty="0" smtClean="0">
                <a:solidFill>
                  <a:schemeClr val="tx1"/>
                </a:solidFill>
              </a:rPr>
              <a:t>Bike/Pedestrian </a:t>
            </a:r>
            <a:r>
              <a:rPr lang="en-US" sz="1400" dirty="0">
                <a:solidFill>
                  <a:schemeClr val="tx1"/>
                </a:solidFill>
              </a:rPr>
              <a:t>Master </a:t>
            </a:r>
            <a:r>
              <a:rPr lang="en-US" sz="1400" dirty="0" smtClean="0">
                <a:solidFill>
                  <a:schemeClr val="tx1"/>
                </a:solidFill>
              </a:rPr>
              <a:t>Plan</a:t>
            </a:r>
            <a:endParaRPr lang="en-US" sz="1400" dirty="0">
              <a:solidFill>
                <a:schemeClr val="tx1"/>
              </a:solidFill>
            </a:endParaRPr>
          </a:p>
          <a:p>
            <a:pPr lvl="1"/>
            <a:r>
              <a:rPr lang="en-US" sz="1400" dirty="0" smtClean="0">
                <a:solidFill>
                  <a:schemeClr val="tx1"/>
                </a:solidFill>
              </a:rPr>
              <a:t>Completion </a:t>
            </a:r>
            <a:r>
              <a:rPr lang="en-US" sz="1400" dirty="0">
                <a:solidFill>
                  <a:schemeClr val="tx1"/>
                </a:solidFill>
              </a:rPr>
              <a:t>of Sidewalk Grant </a:t>
            </a:r>
            <a:r>
              <a:rPr lang="en-US" sz="1400" dirty="0" smtClean="0">
                <a:solidFill>
                  <a:schemeClr val="tx1"/>
                </a:solidFill>
              </a:rPr>
              <a:t>Projects-</a:t>
            </a:r>
          </a:p>
          <a:p>
            <a:pPr lvl="2"/>
            <a:r>
              <a:rPr lang="en-US" sz="1200" dirty="0" smtClean="0"/>
              <a:t>Cliff Street starting mid-June, </a:t>
            </a:r>
          </a:p>
          <a:p>
            <a:pPr lvl="2"/>
            <a:r>
              <a:rPr lang="en-US" sz="1200" dirty="0" smtClean="0"/>
              <a:t>Flynn Avenue - start August 2015</a:t>
            </a:r>
          </a:p>
          <a:p>
            <a:pPr lvl="1"/>
            <a:r>
              <a:rPr lang="en-US" sz="1400" dirty="0" smtClean="0">
                <a:solidFill>
                  <a:schemeClr val="tx1"/>
                </a:solidFill>
              </a:rPr>
              <a:t>Wayfinding - Currently underway</a:t>
            </a:r>
            <a:endParaRPr lang="en-US" sz="1400" dirty="0">
              <a:solidFill>
                <a:schemeClr val="tx1"/>
              </a:solidFill>
            </a:endParaRPr>
          </a:p>
          <a:p>
            <a:pPr lvl="1"/>
            <a:r>
              <a:rPr lang="en-US" sz="1400" dirty="0" smtClean="0">
                <a:solidFill>
                  <a:schemeClr val="tx1"/>
                </a:solidFill>
              </a:rPr>
              <a:t>Queen City Bridge Deck Repair - Submitted a grant application, anticipate a response June 2015.</a:t>
            </a:r>
          </a:p>
          <a:p>
            <a:pPr lvl="1"/>
            <a:r>
              <a:rPr lang="en-US" sz="1400" dirty="0" smtClean="0">
                <a:solidFill>
                  <a:schemeClr val="tx1"/>
                </a:solidFill>
              </a:rPr>
              <a:t>Manhattan Drive Slope Failure Repair - later stages of design and development for a construction contract.  </a:t>
            </a:r>
          </a:p>
          <a:p>
            <a:pPr lvl="1"/>
            <a:endParaRPr lang="en-US"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239127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47800"/>
          </a:xfrm>
        </p:spPr>
        <p:txBody>
          <a:bodyPr>
            <a:normAutofit fontScale="90000"/>
          </a:bodyPr>
          <a:lstStyle/>
          <a:p>
            <a:r>
              <a:rPr lang="en-US" altLang="en-US" sz="3600" b="1" dirty="0"/>
              <a:t>Capital Improvement Program</a:t>
            </a:r>
            <a:br>
              <a:rPr lang="en-US" altLang="en-US" sz="3600" b="1" dirty="0"/>
            </a:br>
            <a:r>
              <a:rPr lang="en-US" altLang="en-US" sz="2800" dirty="0"/>
              <a:t/>
            </a:r>
            <a:br>
              <a:rPr lang="en-US" altLang="en-US" sz="2800" dirty="0"/>
            </a:br>
            <a:endParaRPr lang="en-US" dirty="0"/>
          </a:p>
        </p:txBody>
      </p:sp>
      <p:sp>
        <p:nvSpPr>
          <p:cNvPr id="3" name="Content Placeholder 2"/>
          <p:cNvSpPr>
            <a:spLocks noGrp="1"/>
          </p:cNvSpPr>
          <p:nvPr>
            <p:ph sz="quarter" idx="1"/>
          </p:nvPr>
        </p:nvSpPr>
        <p:spPr/>
        <p:txBody>
          <a:bodyPr/>
          <a:lstStyle/>
          <a:p>
            <a:pPr marL="0" indent="0" algn="ctr">
              <a:buNone/>
            </a:pPr>
            <a:endParaRPr lang="en-US" altLang="en-US" sz="2400" dirty="0" smtClean="0"/>
          </a:p>
          <a:p>
            <a:pPr marL="0" indent="0" algn="ctr">
              <a:buNone/>
            </a:pPr>
            <a:r>
              <a:rPr lang="en-US" altLang="en-US" sz="2400" dirty="0" smtClean="0"/>
              <a:t>A </a:t>
            </a:r>
            <a:r>
              <a:rPr lang="en-US" altLang="en-US" sz="2400" dirty="0"/>
              <a:t>Capital Improvement Program is a tool used to improve coordination in the timing of major projects, plan for capital replacement and major maintenance costs, and reduce fluctuations in the tax rate.	</a:t>
            </a:r>
            <a:br>
              <a:rPr lang="en-US" altLang="en-US" sz="2400" dirty="0"/>
            </a:br>
            <a:endParaRPr lang="en-US" altLang="en-US" sz="2400" dirty="0" smtClean="0"/>
          </a:p>
          <a:p>
            <a:pPr marL="0" indent="0" algn="ctr">
              <a:buNone/>
            </a:pPr>
            <a:r>
              <a:rPr lang="en-US" altLang="en-US" sz="2400" b="1" dirty="0" smtClean="0"/>
              <a:t>Goals FY 16</a:t>
            </a:r>
            <a:endParaRPr lang="en-US" altLang="en-US" sz="2400" b="1" dirty="0"/>
          </a:p>
          <a:p>
            <a:pPr marL="0" indent="0" algn="ctr">
              <a:buNone/>
            </a:pPr>
            <a:r>
              <a:rPr lang="en-US" altLang="en-US" sz="2400" dirty="0" smtClean="0"/>
              <a:t>Address Immediate </a:t>
            </a:r>
            <a:r>
              <a:rPr lang="en-US" altLang="en-US" sz="2400" dirty="0"/>
              <a:t>Needs and </a:t>
            </a:r>
            <a:r>
              <a:rPr lang="en-US" altLang="en-US" sz="2400" dirty="0" smtClean="0"/>
              <a:t>Fund Budget shortfall</a:t>
            </a:r>
            <a:endParaRPr lang="en-US" altLang="en-US" sz="2400" dirty="0"/>
          </a:p>
          <a:p>
            <a:pPr marL="0" indent="0" algn="ctr">
              <a:buNone/>
            </a:pPr>
            <a:r>
              <a:rPr lang="en-US" altLang="en-US" sz="2400" dirty="0" smtClean="0"/>
              <a:t>Expand Collaboration </a:t>
            </a:r>
            <a:r>
              <a:rPr lang="en-US" altLang="en-US" sz="2400" dirty="0"/>
              <a:t>with all General Fund Departments</a:t>
            </a:r>
          </a:p>
          <a:p>
            <a:pPr marL="0" indent="0" algn="ctr">
              <a:buNone/>
            </a:pPr>
            <a:r>
              <a:rPr lang="en-US" altLang="en-US" sz="2400" dirty="0"/>
              <a:t>Address Deferred Maintenance on City Assets</a:t>
            </a:r>
          </a:p>
          <a:p>
            <a:endParaRPr lang="en-US" dirty="0"/>
          </a:p>
        </p:txBody>
      </p:sp>
    </p:spTree>
    <p:extLst>
      <p:ext uri="{BB962C8B-B14F-4D97-AF65-F5344CB8AC3E}">
        <p14:creationId xmlns:p14="http://schemas.microsoft.com/office/powerpoint/2010/main" val="986621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FY16 Public Works Capital Budgets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68839511"/>
              </p:ext>
            </p:extLst>
          </p:nvPr>
        </p:nvGraphicFramePr>
        <p:xfrm>
          <a:off x="301624" y="2057402"/>
          <a:ext cx="8504240" cy="3962405"/>
        </p:xfrm>
        <a:graphic>
          <a:graphicData uri="http://schemas.openxmlformats.org/drawingml/2006/table">
            <a:tbl>
              <a:tblPr/>
              <a:tblGrid>
                <a:gridCol w="1562902"/>
                <a:gridCol w="2083868"/>
                <a:gridCol w="917196"/>
                <a:gridCol w="814470"/>
                <a:gridCol w="631031"/>
                <a:gridCol w="528305"/>
                <a:gridCol w="609018"/>
                <a:gridCol w="609018"/>
                <a:gridCol w="748432"/>
              </a:tblGrid>
              <a:tr h="203200">
                <a:tc gridSpan="9">
                  <a:txBody>
                    <a:bodyPr/>
                    <a:lstStyle/>
                    <a:p>
                      <a:pPr algn="ctr" fontAlgn="ctr"/>
                      <a:r>
                        <a:rPr lang="en-US" sz="800" b="1" i="0" u="none" strike="noStrike">
                          <a:solidFill>
                            <a:srgbClr val="000000"/>
                          </a:solidFill>
                          <a:effectLst/>
                          <a:latin typeface="Calibri" panose="020F0502020204030204" pitchFamily="34" charset="0"/>
                        </a:rPr>
                        <a:t>FY16 Transportation Related  Capital Budgets</a:t>
                      </a:r>
                    </a:p>
                  </a:txBody>
                  <a:tcPr marL="5879" marR="5879" marT="587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3200">
                <a:tc rowSpan="2">
                  <a:txBody>
                    <a:bodyPr/>
                    <a:lstStyle/>
                    <a:p>
                      <a:pPr algn="ctr" fontAlgn="ctr"/>
                      <a:r>
                        <a:rPr lang="en-US" sz="800" b="1" i="0" u="none" strike="noStrike">
                          <a:solidFill>
                            <a:srgbClr val="000000"/>
                          </a:solidFill>
                          <a:effectLst/>
                          <a:latin typeface="Calibri" panose="020F0502020204030204" pitchFamily="34" charset="0"/>
                        </a:rPr>
                        <a:t>Project</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000000"/>
                          </a:solidFill>
                          <a:effectLst/>
                          <a:latin typeface="Calibri" panose="020F0502020204030204" pitchFamily="34" charset="0"/>
                        </a:rPr>
                        <a:t>Project Category</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b"/>
                      <a:r>
                        <a:rPr lang="en-US" sz="800" b="1" i="0" u="none" strike="noStrike">
                          <a:solidFill>
                            <a:srgbClr val="000000"/>
                          </a:solidFill>
                          <a:effectLst/>
                          <a:latin typeface="Calibri" panose="020F0502020204030204" pitchFamily="34" charset="0"/>
                        </a:rPr>
                        <a:t>Expenses</a:t>
                      </a:r>
                    </a:p>
                  </a:txBody>
                  <a:tcPr marL="5879" marR="5879" marT="587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Revenues</a:t>
                      </a:r>
                    </a:p>
                  </a:txBody>
                  <a:tcPr marL="5879" marR="5879" marT="587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3200">
                <a:tc vMerge="1">
                  <a:txBody>
                    <a:bodyPr/>
                    <a:lstStyle/>
                    <a:p>
                      <a:endParaRPr lang="en-US"/>
                    </a:p>
                  </a:txBody>
                  <a:tcPr/>
                </a:tc>
                <a:tc vMerge="1">
                  <a:txBody>
                    <a:bodyPr/>
                    <a:lstStyle/>
                    <a:p>
                      <a:endParaRPr lang="en-US"/>
                    </a:p>
                  </a:txBody>
                  <a:tcPr/>
                </a:tc>
                <a:tc>
                  <a:txBody>
                    <a:bodyPr/>
                    <a:lstStyle/>
                    <a:p>
                      <a:pPr algn="ctr" fontAlgn="ctr"/>
                      <a:r>
                        <a:rPr lang="en-US" sz="800" b="1" i="0" u="none" strike="noStrike">
                          <a:solidFill>
                            <a:srgbClr val="000000"/>
                          </a:solidFill>
                          <a:effectLst/>
                          <a:latin typeface="Calibri" panose="020F0502020204030204" pitchFamily="34" charset="0"/>
                        </a:rPr>
                        <a:t>Project Budget</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FY16 Expense</a:t>
                      </a:r>
                    </a:p>
                  </a:txBody>
                  <a:tcPr marL="5879" marR="5879" marT="587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Federal</a:t>
                      </a:r>
                    </a:p>
                  </a:txBody>
                  <a:tcPr marL="5879" marR="5879" marT="587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State</a:t>
                      </a:r>
                    </a:p>
                  </a:txBody>
                  <a:tcPr marL="5879" marR="5879" marT="5879"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Local </a:t>
                      </a:r>
                    </a:p>
                  </a:txBody>
                  <a:tcPr marL="5879" marR="5879" marT="5879"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Other</a:t>
                      </a:r>
                    </a:p>
                  </a:txBody>
                  <a:tcPr marL="5879" marR="5879" marT="5879"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Total</a:t>
                      </a:r>
                    </a:p>
                  </a:txBody>
                  <a:tcPr marL="5879" marR="5879" marT="587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algn="ctr" fontAlgn="ctr"/>
                      <a:r>
                        <a:rPr lang="en-US" sz="800" b="1" i="0" u="none" strike="noStrike">
                          <a:solidFill>
                            <a:srgbClr val="000000"/>
                          </a:solidFill>
                          <a:effectLst/>
                          <a:latin typeface="Calibri" panose="020F0502020204030204" pitchFamily="34" charset="0"/>
                        </a:rPr>
                        <a:t>Manhattan Drive Slope Failure</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Disaster Recovery Projects</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1,200,000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1,182,500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972,960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107,040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120,000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1,200,000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3200">
                <a:tc gridSpan="2">
                  <a:txBody>
                    <a:bodyPr/>
                    <a:lstStyle/>
                    <a:p>
                      <a:pPr algn="r" fontAlgn="ctr"/>
                      <a:r>
                        <a:rPr lang="en-US" sz="800" b="1" i="0" u="none" strike="noStrike">
                          <a:solidFill>
                            <a:srgbClr val="000000"/>
                          </a:solidFill>
                          <a:effectLst/>
                          <a:latin typeface="Calibri" panose="020F0502020204030204" pitchFamily="34" charset="0"/>
                        </a:rPr>
                        <a:t>Subtotal</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r>
                        <a:rPr lang="en-US" sz="800" b="0" i="0" u="none" strike="noStrike">
                          <a:solidFill>
                            <a:srgbClr val="000000"/>
                          </a:solidFill>
                          <a:effectLst/>
                          <a:latin typeface="Calibri" panose="020F0502020204030204" pitchFamily="34" charset="0"/>
                        </a:rPr>
                        <a:t> $               1,200,000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1,182,500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972,960 </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107,040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120,000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1,200,000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algn="ctr" fontAlgn="ctr"/>
                      <a:r>
                        <a:rPr lang="en-US" sz="800" b="1" i="0" u="none" strike="noStrike">
                          <a:solidFill>
                            <a:srgbClr val="000000"/>
                          </a:solidFill>
                          <a:effectLst/>
                          <a:latin typeface="Calibri" panose="020F0502020204030204" pitchFamily="34" charset="0"/>
                        </a:rPr>
                        <a:t>Bike/Ped Scoping Study</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Planning Studies</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124,500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111,600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49,053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5,397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60,050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10,000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124,500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3200">
                <a:tc gridSpan="2">
                  <a:txBody>
                    <a:bodyPr/>
                    <a:lstStyle/>
                    <a:p>
                      <a:pPr algn="r" fontAlgn="ctr"/>
                      <a:r>
                        <a:rPr lang="en-US" sz="800" b="1" i="0" u="none" strike="noStrike">
                          <a:solidFill>
                            <a:srgbClr val="000000"/>
                          </a:solidFill>
                          <a:effectLst/>
                          <a:latin typeface="Calibri" panose="020F0502020204030204" pitchFamily="34" charset="0"/>
                        </a:rPr>
                        <a:t>Subtotal</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r>
                        <a:rPr lang="en-US" sz="800" b="0" i="0" u="none" strike="noStrike">
                          <a:solidFill>
                            <a:srgbClr val="000000"/>
                          </a:solidFill>
                          <a:effectLst/>
                          <a:latin typeface="Calibri" panose="020F0502020204030204" pitchFamily="34" charset="0"/>
                        </a:rPr>
                        <a:t> $                  124,500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111,600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49,053 </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5,397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60,050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10,000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124,500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95385">
                <a:tc>
                  <a:txBody>
                    <a:bodyPr/>
                    <a:lstStyle/>
                    <a:p>
                      <a:pPr algn="ctr" fontAlgn="ctr"/>
                      <a:r>
                        <a:rPr lang="en-US" sz="800" b="1" i="0" u="none" strike="noStrike">
                          <a:solidFill>
                            <a:srgbClr val="000000"/>
                          </a:solidFill>
                          <a:effectLst/>
                          <a:latin typeface="Calibri" panose="020F0502020204030204" pitchFamily="34" charset="0"/>
                        </a:rPr>
                        <a:t>Cliff Street Sidewalk</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a:solidFill>
                            <a:srgbClr val="000000"/>
                          </a:solidFill>
                          <a:effectLst/>
                          <a:latin typeface="Calibri" panose="020F0502020204030204" pitchFamily="34" charset="0"/>
                        </a:rPr>
                        <a:t>Sidewalk Capital Improvement Projects</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354,995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177,980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146,400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en-US" sz="800" b="0" i="0" u="none" strike="noStrike">
                          <a:solidFill>
                            <a:srgbClr val="000000"/>
                          </a:solidFill>
                          <a:effectLst/>
                          <a:latin typeface="Calibri" panose="020F0502020204030204" pitchFamily="34" charset="0"/>
                        </a:rPr>
                        <a:t> $     209,580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en-US" sz="800" b="0" i="0" u="none" strike="noStrike">
                          <a:solidFill>
                            <a:srgbClr val="000000"/>
                          </a:solidFill>
                          <a:effectLst/>
                          <a:latin typeface="Calibri" panose="020F0502020204030204" pitchFamily="34" charset="0"/>
                        </a:rPr>
                        <a:t> $           355,980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87570">
                <a:tc>
                  <a:txBody>
                    <a:bodyPr/>
                    <a:lstStyle/>
                    <a:p>
                      <a:pPr algn="ctr" fontAlgn="ctr"/>
                      <a:r>
                        <a:rPr lang="en-US" sz="800" b="1" i="0" u="none" strike="noStrike">
                          <a:solidFill>
                            <a:srgbClr val="000000"/>
                          </a:solidFill>
                          <a:effectLst/>
                          <a:latin typeface="Calibri" panose="020F0502020204030204" pitchFamily="34" charset="0"/>
                        </a:rPr>
                        <a:t>Flynn Avenue Sidewalk</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1" i="0" u="none" strike="noStrike">
                          <a:solidFill>
                            <a:srgbClr val="000000"/>
                          </a:solidFill>
                          <a:effectLst/>
                          <a:latin typeface="Calibri" panose="020F0502020204030204" pitchFamily="34" charset="0"/>
                        </a:rPr>
                        <a:t>Sidewalk Capital Improvement Projects</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169,646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139,140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72,800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96,846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169,646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r>
              <a:tr h="187570">
                <a:tc>
                  <a:txBody>
                    <a:bodyPr/>
                    <a:lstStyle/>
                    <a:p>
                      <a:pPr algn="ctr" fontAlgn="ctr"/>
                      <a:r>
                        <a:rPr lang="en-US" sz="800" b="1" i="0" u="none" strike="noStrike">
                          <a:solidFill>
                            <a:srgbClr val="000000"/>
                          </a:solidFill>
                          <a:effectLst/>
                          <a:latin typeface="Calibri" panose="020F0502020204030204" pitchFamily="34" charset="0"/>
                        </a:rPr>
                        <a:t>Colchester Avenue Sidepath</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1" i="0" u="none" strike="noStrike">
                          <a:solidFill>
                            <a:srgbClr val="000000"/>
                          </a:solidFill>
                          <a:effectLst/>
                          <a:latin typeface="Calibri" panose="020F0502020204030204" pitchFamily="34" charset="0"/>
                        </a:rPr>
                        <a:t>Sidewalk Capital Improvement Projects</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279,527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115,724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208,350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61,177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10,000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279,527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r>
              <a:tr h="187570">
                <a:tc>
                  <a:txBody>
                    <a:bodyPr/>
                    <a:lstStyle/>
                    <a:p>
                      <a:pPr algn="ctr" fontAlgn="ctr"/>
                      <a:r>
                        <a:rPr lang="en-US" sz="800" b="1" i="0" u="none" strike="noStrike">
                          <a:solidFill>
                            <a:srgbClr val="000000"/>
                          </a:solidFill>
                          <a:effectLst/>
                          <a:latin typeface="Calibri" panose="020F0502020204030204" pitchFamily="34" charset="0"/>
                        </a:rPr>
                        <a:t>Champlain Elementary</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1" i="0" u="none" strike="noStrike">
                          <a:solidFill>
                            <a:srgbClr val="000000"/>
                          </a:solidFill>
                          <a:effectLst/>
                          <a:latin typeface="Calibri" panose="020F0502020204030204" pitchFamily="34" charset="0"/>
                        </a:rPr>
                        <a:t>Sidewalk Capital Improvement Projects</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487,000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167,023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438,300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48,700 </a:t>
                      </a:r>
                    </a:p>
                  </a:txBody>
                  <a:tcPr marL="5879" marR="5879" marT="5879" marB="0" anchor="ctr">
                    <a:lnL>
                      <a:noFill/>
                    </a:lnL>
                    <a:lnR>
                      <a:noFill/>
                    </a:lnR>
                    <a:lnT>
                      <a:noFill/>
                    </a:lnT>
                    <a:lnB>
                      <a:noFill/>
                    </a:lnB>
                  </a:tcPr>
                </a:tc>
                <a:tc>
                  <a:txBody>
                    <a:bodyPr/>
                    <a:lstStyle/>
                    <a:p>
                      <a:pPr algn="l" fontAlgn="ctr"/>
                      <a:endParaRPr lang="en-US" sz="800" b="0" i="0" u="none" strike="noStrike">
                        <a:solidFill>
                          <a:srgbClr val="000000"/>
                        </a:solidFill>
                        <a:effectLst/>
                        <a:latin typeface="Calibri" panose="020F0502020204030204" pitchFamily="34" charset="0"/>
                      </a:endParaRP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487,000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r>
              <a:tr h="195385">
                <a:tc>
                  <a:txBody>
                    <a:bodyPr/>
                    <a:lstStyle/>
                    <a:p>
                      <a:pPr algn="ctr" fontAlgn="ctr"/>
                      <a:r>
                        <a:rPr lang="en-US" sz="800" b="1" i="0" u="none" strike="noStrike">
                          <a:solidFill>
                            <a:srgbClr val="000000"/>
                          </a:solidFill>
                          <a:effectLst/>
                          <a:latin typeface="Calibri" panose="020F0502020204030204" pitchFamily="34" charset="0"/>
                        </a:rPr>
                        <a:t>North Avenue Crosswalks</a:t>
                      </a:r>
                    </a:p>
                  </a:txBody>
                  <a:tcPr marL="5879" marR="5879" marT="5879" marB="0" anchor="ctr">
                    <a:lnL w="190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Sidewalk Capital Improvement Projects</a:t>
                      </a:r>
                    </a:p>
                  </a:txBody>
                  <a:tcPr marL="5879" marR="5879" marT="5879" marB="0" anchor="ctr">
                    <a:lnL>
                      <a:noFill/>
                    </a:lnL>
                    <a:lnR w="190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275,375 </a:t>
                      </a:r>
                    </a:p>
                  </a:txBody>
                  <a:tcPr marL="5879" marR="5879" marT="5879" marB="0" anchor="ctr">
                    <a:lnL w="190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76,777 </a:t>
                      </a:r>
                    </a:p>
                  </a:txBody>
                  <a:tcPr marL="5879" marR="5879" marT="5879" marB="0" anchor="ctr">
                    <a:lnL>
                      <a:noFill/>
                    </a:lnL>
                    <a:lnR w="190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220,300 </a:t>
                      </a:r>
                    </a:p>
                  </a:txBody>
                  <a:tcPr marL="5879" marR="5879" marT="5879" marB="0" anchor="ctr">
                    <a:lnL w="190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55,075 </a:t>
                      </a:r>
                    </a:p>
                  </a:txBody>
                  <a:tcPr marL="5879" marR="5879" marT="5879"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275,375 </a:t>
                      </a:r>
                    </a:p>
                  </a:txBody>
                  <a:tcPr marL="5879" marR="5879" marT="5879" marB="0" anchor="ctr">
                    <a:lnL>
                      <a:noFill/>
                    </a:lnL>
                    <a:lnR w="190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203200">
                <a:tc gridSpan="2">
                  <a:txBody>
                    <a:bodyPr/>
                    <a:lstStyle/>
                    <a:p>
                      <a:pPr algn="r" fontAlgn="ctr"/>
                      <a:r>
                        <a:rPr lang="en-US" sz="800" b="1" i="0" u="none" strike="noStrike">
                          <a:solidFill>
                            <a:srgbClr val="000000"/>
                          </a:solidFill>
                          <a:effectLst/>
                          <a:latin typeface="Calibri" panose="020F0502020204030204" pitchFamily="34" charset="0"/>
                        </a:rPr>
                        <a:t>Subtotal</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r>
                        <a:rPr lang="en-US" sz="800" b="0" i="0" u="none" strike="noStrike">
                          <a:solidFill>
                            <a:srgbClr val="000000"/>
                          </a:solidFill>
                          <a:effectLst/>
                          <a:latin typeface="Calibri" panose="020F0502020204030204" pitchFamily="34" charset="0"/>
                        </a:rPr>
                        <a:t> $               1,566,543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676,645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1,086,150 </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471,378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10,000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1,567,528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95385">
                <a:tc>
                  <a:txBody>
                    <a:bodyPr/>
                    <a:lstStyle/>
                    <a:p>
                      <a:pPr algn="ctr" fontAlgn="ctr"/>
                      <a:r>
                        <a:rPr lang="en-US" sz="800" b="1" i="0" u="none" strike="noStrike">
                          <a:solidFill>
                            <a:srgbClr val="000000"/>
                          </a:solidFill>
                          <a:effectLst/>
                          <a:latin typeface="Calibri" panose="020F0502020204030204" pitchFamily="34" charset="0"/>
                        </a:rPr>
                        <a:t>Wayfinding</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a:solidFill>
                            <a:srgbClr val="000000"/>
                          </a:solidFill>
                          <a:effectLst/>
                          <a:latin typeface="Calibri" panose="020F0502020204030204" pitchFamily="34" charset="0"/>
                        </a:rPr>
                        <a:t>Standalone Major Transportation Projects</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554,469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469,777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480,000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en-US" sz="800" b="0" i="0" u="none" strike="noStrike">
                          <a:solidFill>
                            <a:srgbClr val="000000"/>
                          </a:solidFill>
                          <a:effectLst/>
                          <a:latin typeface="Calibri" panose="020F0502020204030204" pitchFamily="34" charset="0"/>
                        </a:rPr>
                        <a:t> $       75,000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en-US" sz="800" b="0" i="0" u="none" strike="noStrike">
                          <a:solidFill>
                            <a:srgbClr val="000000"/>
                          </a:solidFill>
                          <a:effectLst/>
                          <a:latin typeface="Calibri" panose="020F0502020204030204" pitchFamily="34" charset="0"/>
                        </a:rPr>
                        <a:t> $           555,000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87570">
                <a:tc>
                  <a:txBody>
                    <a:bodyPr/>
                    <a:lstStyle/>
                    <a:p>
                      <a:pPr algn="ctr" fontAlgn="ctr"/>
                      <a:r>
                        <a:rPr lang="en-US" sz="800" b="1" i="0" u="none" strike="noStrike">
                          <a:solidFill>
                            <a:srgbClr val="000000"/>
                          </a:solidFill>
                          <a:effectLst/>
                          <a:latin typeface="Calibri" panose="020F0502020204030204" pitchFamily="34" charset="0"/>
                        </a:rPr>
                        <a:t>Waterfront Access North</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1" i="0" u="none" strike="noStrike">
                          <a:solidFill>
                            <a:srgbClr val="000000"/>
                          </a:solidFill>
                          <a:effectLst/>
                          <a:latin typeface="Calibri" panose="020F0502020204030204" pitchFamily="34" charset="0"/>
                        </a:rPr>
                        <a:t>Standalone Major Transportation Projects</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9,047,028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3,917,030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3,150,000 </a:t>
                      </a:r>
                    </a:p>
                  </a:txBody>
                  <a:tcPr marL="5879" marR="5879" marT="587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3,400,000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2,497,028 </a:t>
                      </a:r>
                    </a:p>
                  </a:txBody>
                  <a:tcPr marL="5879" marR="5879" marT="5879"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panose="020F0502020204030204" pitchFamily="34" charset="0"/>
                        </a:rPr>
                        <a:t> $        9,047,028 </a:t>
                      </a:r>
                    </a:p>
                  </a:txBody>
                  <a:tcPr marL="5879" marR="5879" marT="5879" marB="0" anchor="ctr">
                    <a:lnL>
                      <a:noFill/>
                    </a:lnL>
                    <a:lnR w="19050" cap="flat" cmpd="sng" algn="ctr">
                      <a:solidFill>
                        <a:srgbClr val="000000"/>
                      </a:solidFill>
                      <a:prstDash val="solid"/>
                      <a:round/>
                      <a:headEnd type="none" w="med" len="med"/>
                      <a:tailEnd type="none" w="med" len="med"/>
                    </a:lnR>
                    <a:lnT>
                      <a:noFill/>
                    </a:lnT>
                    <a:lnB>
                      <a:noFill/>
                    </a:lnB>
                  </a:tcPr>
                </a:tc>
              </a:tr>
              <a:tr h="195385">
                <a:tc>
                  <a:txBody>
                    <a:bodyPr/>
                    <a:lstStyle/>
                    <a:p>
                      <a:pPr algn="ctr" fontAlgn="ctr"/>
                      <a:r>
                        <a:rPr lang="en-US" sz="800" b="1" i="0" u="none" strike="noStrike">
                          <a:solidFill>
                            <a:srgbClr val="000000"/>
                          </a:solidFill>
                          <a:effectLst/>
                          <a:latin typeface="Calibri" panose="020F0502020204030204" pitchFamily="34" charset="0"/>
                        </a:rPr>
                        <a:t>Champlain Parkway</a:t>
                      </a:r>
                    </a:p>
                  </a:txBody>
                  <a:tcPr marL="5879" marR="5879" marT="5879" marB="0" anchor="ctr">
                    <a:lnL w="190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Standalone Major Transportation Projects</a:t>
                      </a:r>
                    </a:p>
                  </a:txBody>
                  <a:tcPr marL="5879" marR="5879" marT="5879" marB="0" anchor="ctr">
                    <a:lnL>
                      <a:noFill/>
                    </a:lnL>
                    <a:lnR w="190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N/A </a:t>
                      </a:r>
                    </a:p>
                  </a:txBody>
                  <a:tcPr marL="5879" marR="5879" marT="5879" marB="0" anchor="ctr">
                    <a:lnL w="190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965,000 </a:t>
                      </a:r>
                    </a:p>
                  </a:txBody>
                  <a:tcPr marL="5879" marR="5879" marT="5879" marB="0" anchor="ctr">
                    <a:lnL>
                      <a:noFill/>
                    </a:lnL>
                    <a:lnR w="190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916,750 </a:t>
                      </a:r>
                    </a:p>
                  </a:txBody>
                  <a:tcPr marL="5879" marR="5879" marT="5879" marB="0" anchor="ctr">
                    <a:lnL w="190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28,950 </a:t>
                      </a:r>
                    </a:p>
                  </a:txBody>
                  <a:tcPr marL="5879" marR="5879" marT="5879"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19,300 </a:t>
                      </a:r>
                    </a:p>
                  </a:txBody>
                  <a:tcPr marL="5879" marR="5879" marT="5879"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965,000 </a:t>
                      </a:r>
                    </a:p>
                  </a:txBody>
                  <a:tcPr marL="5879" marR="5879" marT="5879" marB="0" anchor="ctr">
                    <a:lnL>
                      <a:noFill/>
                    </a:lnL>
                    <a:lnR w="190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203200">
                <a:tc gridSpan="2">
                  <a:txBody>
                    <a:bodyPr/>
                    <a:lstStyle/>
                    <a:p>
                      <a:pPr algn="r" fontAlgn="ctr"/>
                      <a:r>
                        <a:rPr lang="en-US" sz="800" b="1" i="0" u="none" strike="noStrike">
                          <a:solidFill>
                            <a:srgbClr val="000000"/>
                          </a:solidFill>
                          <a:effectLst/>
                          <a:latin typeface="Calibri" panose="020F0502020204030204" pitchFamily="34" charset="0"/>
                        </a:rPr>
                        <a:t>Subtotal</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800" b="0" i="0" u="none" strike="noStrike">
                          <a:solidFill>
                            <a:srgbClr val="000000"/>
                          </a:solidFill>
                          <a:effectLst/>
                          <a:latin typeface="Calibri" panose="020F0502020204030204" pitchFamily="34" charset="0"/>
                        </a:rPr>
                        <a:t> $               9,601,497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5,351,807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4,546,750 </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28,950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3,494,300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2,497,028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10,567,028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algn="ctr" fontAlgn="ctr"/>
                      <a:r>
                        <a:rPr lang="en-US" sz="800" b="1" i="0" u="none" strike="noStrike">
                          <a:solidFill>
                            <a:srgbClr val="000000"/>
                          </a:solidFill>
                          <a:effectLst/>
                          <a:latin typeface="Calibri" panose="020F0502020204030204" pitchFamily="34" charset="0"/>
                        </a:rPr>
                        <a:t>Street Capital Program</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Street Capital Paving Program</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2,415,000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2,415,000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2,378,903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2,378,903 </a:t>
                      </a:r>
                    </a:p>
                  </a:txBody>
                  <a:tcPr marL="5879" marR="5879" marT="5879"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3200">
                <a:tc gridSpan="2">
                  <a:txBody>
                    <a:bodyPr/>
                    <a:lstStyle/>
                    <a:p>
                      <a:pPr algn="r" fontAlgn="ctr"/>
                      <a:r>
                        <a:rPr lang="en-US" sz="800" b="1" i="0" u="none" strike="noStrike">
                          <a:solidFill>
                            <a:srgbClr val="000000"/>
                          </a:solidFill>
                          <a:effectLst/>
                          <a:latin typeface="Calibri" panose="020F0502020204030204" pitchFamily="34" charset="0"/>
                        </a:rPr>
                        <a:t>Subtotal</a:t>
                      </a:r>
                    </a:p>
                  </a:txBody>
                  <a:tcPr marL="5879" marR="5879" marT="5879" marB="0" anchor="ctr">
                    <a:lnL w="190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r>
                        <a:rPr lang="en-US" sz="800" b="0" i="0" u="none" strike="noStrike">
                          <a:solidFill>
                            <a:srgbClr val="000000"/>
                          </a:solidFill>
                          <a:effectLst/>
                          <a:latin typeface="Calibri" panose="020F0502020204030204" pitchFamily="34" charset="0"/>
                        </a:rPr>
                        <a:t> $               2,415,000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2,415,000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2,378,903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 </a:t>
                      </a:r>
                    </a:p>
                  </a:txBody>
                  <a:tcPr marL="5879" marR="5879" marT="5879" marB="0" anchor="ctr">
                    <a:lnL>
                      <a:noFill/>
                    </a:lnL>
                    <a:lnR>
                      <a:noFill/>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rPr>
                        <a:t> $        2,378,903 </a:t>
                      </a:r>
                    </a:p>
                  </a:txBody>
                  <a:tcPr marL="5879" marR="5879" marT="5879" marB="0" anchor="ctr">
                    <a:lnL>
                      <a:noFill/>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95385">
                <a:tc gridSpan="2">
                  <a:txBody>
                    <a:bodyPr/>
                    <a:lstStyle/>
                    <a:p>
                      <a:pPr algn="r" fontAlgn="ctr"/>
                      <a:r>
                        <a:rPr lang="en-US" sz="800" b="1" i="0" u="none" strike="noStrike">
                          <a:solidFill>
                            <a:srgbClr val="000000"/>
                          </a:solidFill>
                          <a:effectLst/>
                          <a:latin typeface="Calibri" panose="020F0502020204030204" pitchFamily="34" charset="0"/>
                        </a:rPr>
                        <a:t>Total</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ctr"/>
                      <a:r>
                        <a:rPr lang="en-US" sz="800" b="0" i="0" u="none" strike="noStrike">
                          <a:solidFill>
                            <a:srgbClr val="000000"/>
                          </a:solidFill>
                          <a:effectLst/>
                          <a:latin typeface="Calibri" panose="020F0502020204030204" pitchFamily="34" charset="0"/>
                        </a:rPr>
                        <a:t> $             14,907,540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a:solidFill>
                            <a:srgbClr val="000000"/>
                          </a:solidFill>
                          <a:effectLst/>
                          <a:latin typeface="Calibri" panose="020F0502020204030204" pitchFamily="34" charset="0"/>
                        </a:rPr>
                        <a:t> $          9,737,552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endParaRPr lang="en-US" sz="800" b="0" i="0" u="none" strike="noStrike">
                        <a:solidFill>
                          <a:srgbClr val="000000"/>
                        </a:solidFill>
                        <a:effectLst/>
                        <a:latin typeface="Calibri" panose="020F0502020204030204" pitchFamily="34" charset="0"/>
                      </a:endParaRP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endParaRPr lang="en-US" sz="800" b="0" i="0" u="none" strike="noStrike">
                        <a:solidFill>
                          <a:srgbClr val="000000"/>
                        </a:solidFill>
                        <a:effectLst/>
                        <a:latin typeface="Calibri" panose="020F0502020204030204" pitchFamily="34" charset="0"/>
                      </a:endParaRP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endParaRPr lang="en-US" sz="800" b="0" i="0" u="none" strike="noStrike">
                        <a:solidFill>
                          <a:srgbClr val="000000"/>
                        </a:solidFill>
                        <a:effectLst/>
                        <a:latin typeface="Calibri" panose="020F0502020204030204" pitchFamily="34" charset="0"/>
                      </a:endParaRP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a:solidFill>
                            <a:srgbClr val="000000"/>
                          </a:solidFill>
                          <a:effectLst/>
                          <a:latin typeface="Calibri" panose="020F0502020204030204" pitchFamily="34" charset="0"/>
                        </a:rPr>
                        <a:t> Total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en-US" sz="800" b="1" i="0" u="none" strike="noStrike" dirty="0">
                          <a:solidFill>
                            <a:srgbClr val="000000"/>
                          </a:solidFill>
                          <a:effectLst/>
                          <a:latin typeface="Calibri" panose="020F0502020204030204" pitchFamily="34" charset="0"/>
                        </a:rPr>
                        <a:t> $     15,837,959 </a:t>
                      </a:r>
                    </a:p>
                  </a:txBody>
                  <a:tcPr marL="5879" marR="5879" marT="5879" marB="0" anchor="ctr">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719418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2800" dirty="0"/>
              <a:t/>
            </a:r>
            <a:br>
              <a:rPr lang="en-US" altLang="en-US" sz="2800" dirty="0"/>
            </a:br>
            <a:r>
              <a:rPr lang="en-US" altLang="en-US" sz="2700" b="1" dirty="0"/>
              <a:t>FY 16 </a:t>
            </a:r>
            <a:r>
              <a:rPr lang="en-US" altLang="en-US" sz="3600" b="1" dirty="0"/>
              <a:t/>
            </a:r>
            <a:br>
              <a:rPr lang="en-US" altLang="en-US" sz="3600" b="1" dirty="0"/>
            </a:br>
            <a:r>
              <a:rPr lang="en-US" altLang="en-US" sz="2700" b="1" dirty="0"/>
              <a:t>Capital Projects Budget: At a Glance</a:t>
            </a:r>
            <a:endParaRPr lang="en-US" sz="2700" dirty="0"/>
          </a:p>
        </p:txBody>
      </p:sp>
      <p:sp>
        <p:nvSpPr>
          <p:cNvPr id="3" name="Content Placeholder 2"/>
          <p:cNvSpPr>
            <a:spLocks noGrp="1"/>
          </p:cNvSpPr>
          <p:nvPr>
            <p:ph sz="quarter" idx="1"/>
          </p:nvPr>
        </p:nvSpPr>
        <p:spPr/>
        <p:txBody>
          <a:bodyPr/>
          <a:lstStyle/>
          <a:p>
            <a:pPr>
              <a:lnSpc>
                <a:spcPct val="120000"/>
              </a:lnSpc>
              <a:defRPr/>
            </a:pPr>
            <a:r>
              <a:rPr lang="en-US" altLang="en-US" sz="2400" dirty="0"/>
              <a:t>$20M+ budget</a:t>
            </a:r>
          </a:p>
          <a:p>
            <a:pPr lvl="1">
              <a:lnSpc>
                <a:spcPct val="120000"/>
              </a:lnSpc>
              <a:defRPr/>
            </a:pPr>
            <a:r>
              <a:rPr lang="en-US" altLang="en-US" sz="2000" dirty="0">
                <a:solidFill>
                  <a:schemeClr val="tx1"/>
                </a:solidFill>
              </a:rPr>
              <a:t>10 Asset Classes within General Fund</a:t>
            </a:r>
          </a:p>
          <a:p>
            <a:pPr lvl="1">
              <a:lnSpc>
                <a:spcPct val="120000"/>
              </a:lnSpc>
              <a:defRPr/>
            </a:pPr>
            <a:r>
              <a:rPr lang="en-US" altLang="en-US" sz="2000" dirty="0">
                <a:solidFill>
                  <a:schemeClr val="tx1"/>
                </a:solidFill>
              </a:rPr>
              <a:t>7 Funding Sources</a:t>
            </a:r>
          </a:p>
          <a:p>
            <a:pPr lvl="1">
              <a:lnSpc>
                <a:spcPct val="120000"/>
              </a:lnSpc>
              <a:defRPr/>
            </a:pPr>
            <a:endParaRPr lang="en-US" altLang="en-US" sz="2000" dirty="0"/>
          </a:p>
          <a:p>
            <a:pPr marL="457200" lvl="1" indent="0">
              <a:lnSpc>
                <a:spcPct val="120000"/>
              </a:lnSpc>
              <a:buNone/>
              <a:defRPr/>
            </a:pPr>
            <a:r>
              <a:rPr lang="en-US" altLang="en-US" sz="2000" dirty="0"/>
              <a:t>* </a:t>
            </a:r>
            <a:r>
              <a:rPr lang="en-US" altLang="en-US" sz="2000" dirty="0">
                <a:solidFill>
                  <a:schemeClr val="tx1"/>
                </a:solidFill>
              </a:rPr>
              <a:t>5 Restricted Funding Sources (Impact Fees, Street Capital Tax, Penny for Parks, Grants, TIF)</a:t>
            </a:r>
          </a:p>
          <a:p>
            <a:pPr marL="457200" lvl="1" indent="0">
              <a:lnSpc>
                <a:spcPct val="120000"/>
              </a:lnSpc>
              <a:buNone/>
              <a:defRPr/>
            </a:pPr>
            <a:r>
              <a:rPr lang="en-US" altLang="en-US" sz="2000" dirty="0">
                <a:solidFill>
                  <a:srgbClr val="FF0000"/>
                </a:solidFill>
              </a:rPr>
              <a:t>* 2 Unrestricted Funding Sources (CIP Bond, General Fund Operating)</a:t>
            </a:r>
          </a:p>
        </p:txBody>
      </p:sp>
    </p:spTree>
    <p:extLst>
      <p:ext uri="{BB962C8B-B14F-4D97-AF65-F5344CB8AC3E}">
        <p14:creationId xmlns:p14="http://schemas.microsoft.com/office/powerpoint/2010/main" val="2993181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t>Capital Projects by Asset Class</a:t>
            </a:r>
            <a:endParaRPr lang="en-US" dirty="0"/>
          </a:p>
        </p:txBody>
      </p:sp>
      <p:sp>
        <p:nvSpPr>
          <p:cNvPr id="3" name="Content Placeholder 2"/>
          <p:cNvSpPr>
            <a:spLocks noGrp="1"/>
          </p:cNvSpPr>
          <p:nvPr>
            <p:ph sz="quarter" idx="1"/>
          </p:nvPr>
        </p:nvSpPr>
        <p:spPr/>
        <p:txBody>
          <a:bodyPr>
            <a:normAutofit lnSpcReduction="10000"/>
          </a:bodyPr>
          <a:lstStyle/>
          <a:p>
            <a:pPr marL="342900" lvl="0" indent="-342900" defTabSz="457200" eaLnBrk="0" fontAlgn="base" hangingPunct="0">
              <a:spcAft>
                <a:spcPct val="0"/>
              </a:spcAft>
              <a:buClrTx/>
              <a:buSzTx/>
              <a:buFont typeface="Arial" panose="020B0604020202020204" pitchFamily="34" charset="0"/>
              <a:buChar char="•"/>
            </a:pPr>
            <a:r>
              <a:rPr lang="en-US" altLang="en-US" sz="2000" dirty="0" smtClean="0">
                <a:solidFill>
                  <a:srgbClr val="000000"/>
                </a:solidFill>
                <a:latin typeface="+mj-lt"/>
                <a:ea typeface="MS PGothic" panose="020B0600070205080204" pitchFamily="34" charset="-128"/>
              </a:rPr>
              <a:t>Fleet</a:t>
            </a: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smtClean="0">
                <a:solidFill>
                  <a:srgbClr val="000000"/>
                </a:solidFill>
                <a:latin typeface="+mj-lt"/>
                <a:ea typeface="MS PGothic" panose="020B0600070205080204" pitchFamily="34" charset="-128"/>
              </a:rPr>
              <a:t>Facilities</a:t>
            </a: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smtClean="0">
                <a:solidFill>
                  <a:srgbClr val="000000"/>
                </a:solidFill>
                <a:latin typeface="+mj-lt"/>
                <a:ea typeface="MS PGothic" panose="020B0600070205080204" pitchFamily="34" charset="-128"/>
              </a:rPr>
              <a:t>Library</a:t>
            </a: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a:solidFill>
                  <a:srgbClr val="000000"/>
                </a:solidFill>
                <a:latin typeface="+mj-lt"/>
                <a:ea typeface="MS PGothic" panose="020B0600070205080204" pitchFamily="34" charset="-128"/>
              </a:rPr>
              <a:t>Fire </a:t>
            </a:r>
            <a:r>
              <a:rPr lang="en-US" altLang="en-US" sz="2000" dirty="0" smtClean="0">
                <a:solidFill>
                  <a:srgbClr val="000000"/>
                </a:solidFill>
                <a:latin typeface="+mj-lt"/>
                <a:ea typeface="MS PGothic" panose="020B0600070205080204" pitchFamily="34" charset="-128"/>
              </a:rPr>
              <a:t>Department</a:t>
            </a: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a:solidFill>
                  <a:srgbClr val="000000"/>
                </a:solidFill>
                <a:latin typeface="+mj-lt"/>
                <a:ea typeface="MS PGothic" panose="020B0600070205080204" pitchFamily="34" charset="-128"/>
              </a:rPr>
              <a:t>Police </a:t>
            </a:r>
            <a:r>
              <a:rPr lang="en-US" altLang="en-US" sz="2000" dirty="0" smtClean="0">
                <a:solidFill>
                  <a:srgbClr val="000000"/>
                </a:solidFill>
                <a:latin typeface="+mj-lt"/>
                <a:ea typeface="MS PGothic" panose="020B0600070205080204" pitchFamily="34" charset="-128"/>
              </a:rPr>
              <a:t>Department</a:t>
            </a: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a:solidFill>
                  <a:srgbClr val="000000"/>
                </a:solidFill>
                <a:latin typeface="+mj-lt"/>
                <a:ea typeface="MS PGothic" panose="020B0600070205080204" pitchFamily="34" charset="-128"/>
              </a:rPr>
              <a:t>Recreation and </a:t>
            </a:r>
            <a:r>
              <a:rPr lang="en-US" altLang="en-US" sz="2000" dirty="0" smtClean="0">
                <a:solidFill>
                  <a:srgbClr val="000000"/>
                </a:solidFill>
                <a:latin typeface="+mj-lt"/>
                <a:ea typeface="MS PGothic" panose="020B0600070205080204" pitchFamily="34" charset="-128"/>
              </a:rPr>
              <a:t>Parks (including the bike path rehabilitation) </a:t>
            </a: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a:solidFill>
                  <a:srgbClr val="000000"/>
                </a:solidFill>
                <a:latin typeface="+mj-lt"/>
                <a:ea typeface="MS PGothic" panose="020B0600070205080204" pitchFamily="34" charset="-128"/>
              </a:rPr>
              <a:t>Road and Sidewalk Maintenance, Road and Sidewalk </a:t>
            </a:r>
            <a:r>
              <a:rPr lang="en-US" altLang="en-US" sz="2000" dirty="0" smtClean="0">
                <a:solidFill>
                  <a:srgbClr val="000000"/>
                </a:solidFill>
                <a:latin typeface="+mj-lt"/>
                <a:ea typeface="MS PGothic" panose="020B0600070205080204" pitchFamily="34" charset="-128"/>
              </a:rPr>
              <a:t>Enhancements(DPW Capital Projects) </a:t>
            </a: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smtClean="0">
                <a:solidFill>
                  <a:srgbClr val="000000"/>
                </a:solidFill>
                <a:latin typeface="+mj-lt"/>
                <a:ea typeface="MS PGothic" panose="020B0600070205080204" pitchFamily="34" charset="-128"/>
              </a:rPr>
              <a:t>Administration </a:t>
            </a:r>
            <a:r>
              <a:rPr lang="en-US" altLang="en-US" sz="2000" dirty="0">
                <a:solidFill>
                  <a:srgbClr val="000000"/>
                </a:solidFill>
                <a:latin typeface="+mj-lt"/>
                <a:ea typeface="MS PGothic" panose="020B0600070205080204" pitchFamily="34" charset="-128"/>
              </a:rPr>
              <a:t>and</a:t>
            </a:r>
          </a:p>
          <a:p>
            <a:pPr marL="342900" lvl="0" indent="-342900" defTabSz="457200" eaLnBrk="0" fontAlgn="base" hangingPunct="0">
              <a:spcAft>
                <a:spcPct val="0"/>
              </a:spcAft>
              <a:buClrTx/>
              <a:buSzTx/>
              <a:buFont typeface="Arial" panose="020B0604020202020204" pitchFamily="34" charset="0"/>
              <a:buChar char="•"/>
            </a:pPr>
            <a:r>
              <a:rPr lang="en-US" altLang="en-US" sz="2000" dirty="0" smtClean="0">
                <a:solidFill>
                  <a:srgbClr val="000000"/>
                </a:solidFill>
                <a:latin typeface="+mj-lt"/>
                <a:ea typeface="MS PGothic" panose="020B0600070205080204" pitchFamily="34" charset="-128"/>
              </a:rPr>
              <a:t>Expansion</a:t>
            </a:r>
          </a:p>
          <a:p>
            <a:pPr marL="342900" lvl="0" indent="-342900" defTabSz="457200" eaLnBrk="0" fontAlgn="base" hangingPunct="0">
              <a:spcAft>
                <a:spcPct val="0"/>
              </a:spcAft>
              <a:buClrTx/>
              <a:buSzTx/>
              <a:buFont typeface="Arial" panose="020B0604020202020204" pitchFamily="34" charset="0"/>
              <a:buChar char="•"/>
            </a:pPr>
            <a:endParaRPr lang="en-US" altLang="en-US" sz="2000" dirty="0">
              <a:solidFill>
                <a:srgbClr val="000000"/>
              </a:solidFill>
              <a:latin typeface="+mj-lt"/>
              <a:ea typeface="MS PGothic" panose="020B0600070205080204" pitchFamily="34" charset="-128"/>
            </a:endParaRPr>
          </a:p>
          <a:p>
            <a:pPr marL="342900" lvl="0" indent="-342900" defTabSz="457200" eaLnBrk="0" fontAlgn="base" hangingPunct="0">
              <a:spcAft>
                <a:spcPct val="0"/>
              </a:spcAft>
              <a:buClrTx/>
              <a:buSzTx/>
              <a:buFont typeface="Arial" panose="020B0604020202020204" pitchFamily="34" charset="0"/>
              <a:buChar char="•"/>
            </a:pPr>
            <a:r>
              <a:rPr lang="en-US" altLang="en-US" sz="2000" dirty="0" smtClean="0">
                <a:solidFill>
                  <a:srgbClr val="000000"/>
                </a:solidFill>
                <a:latin typeface="+mj-lt"/>
                <a:ea typeface="MS PGothic" panose="020B0600070205080204" pitchFamily="34" charset="-128"/>
              </a:rPr>
              <a:t>The next slide shows the grouping within each Asset Class to illustrate the collaborative and strategic planning required to orchestrate the projects</a:t>
            </a:r>
            <a:endParaRPr lang="en-US" altLang="en-US" sz="2000" dirty="0">
              <a:solidFill>
                <a:prstClr val="black"/>
              </a:solidFill>
              <a:latin typeface="+mj-lt"/>
              <a:ea typeface="MS PGothic" panose="020B0600070205080204" pitchFamily="34" charset="-128"/>
            </a:endParaRPr>
          </a:p>
          <a:p>
            <a:pPr marL="0" indent="0">
              <a:buNone/>
            </a:pPr>
            <a:endParaRPr lang="en-US" dirty="0"/>
          </a:p>
        </p:txBody>
      </p:sp>
    </p:spTree>
    <p:extLst>
      <p:ext uri="{BB962C8B-B14F-4D97-AF65-F5344CB8AC3E}">
        <p14:creationId xmlns:p14="http://schemas.microsoft.com/office/powerpoint/2010/main" val="3879740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effectLst/>
      </p:bgPr>
    </p:bg>
    <p:spTree>
      <p:nvGrpSpPr>
        <p:cNvPr id="1" name=""/>
        <p:cNvGrpSpPr/>
        <p:nvPr/>
      </p:nvGrpSpPr>
      <p:grpSpPr>
        <a:xfrm>
          <a:off x="0" y="0"/>
          <a:ext cx="0" cy="0"/>
          <a:chOff x="0" y="0"/>
          <a:chExt cx="0" cy="0"/>
        </a:xfrm>
      </p:grpSpPr>
      <p:sp>
        <p:nvSpPr>
          <p:cNvPr id="3146" name="Rectangle 74"/>
          <p:cNvSpPr>
            <a:spLocks noChangeArrowheads="1"/>
          </p:cNvSpPr>
          <p:nvPr/>
        </p:nvSpPr>
        <p:spPr bwMode="auto">
          <a:xfrm>
            <a:off x="228600" y="5410200"/>
            <a:ext cx="3048000" cy="1295400"/>
          </a:xfrm>
          <a:prstGeom prst="rect">
            <a:avLst/>
          </a:prstGeom>
          <a:noFill/>
          <a:ln w="6350">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p>
            <a:pPr fontAlgn="base">
              <a:spcBef>
                <a:spcPct val="0"/>
              </a:spcBef>
              <a:spcAft>
                <a:spcPct val="0"/>
              </a:spcAft>
            </a:pPr>
            <a:r>
              <a:rPr lang="en-US" sz="1000" b="1" dirty="0">
                <a:solidFill>
                  <a:prstClr val="black"/>
                </a:solidFill>
              </a:rPr>
              <a:t>TO MODIFY THIS </a:t>
            </a:r>
            <a:r>
              <a:rPr lang="en-US" sz="1000" b="1" dirty="0" smtClean="0">
                <a:solidFill>
                  <a:prstClr val="black"/>
                </a:solidFill>
              </a:rPr>
              <a:t>CHART: </a:t>
            </a:r>
            <a:r>
              <a:rPr lang="en-US" sz="1000" dirty="0" smtClean="0">
                <a:solidFill>
                  <a:prstClr val="black"/>
                </a:solidFill>
              </a:rPr>
              <a:t>Click the chart, and then click the Design tab to modify the SmartArt graphic. Click a text placeholder to replace it with your text, or click the  arrows on the left border of the SmartArt to open the text pane, and type or edit all text for the chart.</a:t>
            </a:r>
          </a:p>
          <a:p>
            <a:pPr fontAlgn="base">
              <a:spcBef>
                <a:spcPct val="0"/>
              </a:spcBef>
              <a:spcAft>
                <a:spcPct val="0"/>
              </a:spcAft>
            </a:pPr>
            <a:endParaRPr lang="en-US" sz="1000" b="1" dirty="0">
              <a:solidFill>
                <a:prstClr val="black"/>
              </a:solidFill>
            </a:endParaRPr>
          </a:p>
        </p:txBody>
      </p:sp>
      <p:graphicFrame>
        <p:nvGraphicFramePr>
          <p:cNvPr id="30" name="Diagram 29"/>
          <p:cNvGraphicFramePr/>
          <p:nvPr>
            <p:extLst>
              <p:ext uri="{D42A27DB-BD31-4B8C-83A1-F6EECF244321}">
                <p14:modId xmlns:p14="http://schemas.microsoft.com/office/powerpoint/2010/main" val="4087721299"/>
              </p:ext>
            </p:extLst>
          </p:nvPr>
        </p:nvGraphicFramePr>
        <p:xfrm>
          <a:off x="0" y="76200"/>
          <a:ext cx="9144000" cy="678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8606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Capital Projects FY16 Budget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86413696"/>
              </p:ext>
            </p:extLst>
          </p:nvPr>
        </p:nvGraphicFramePr>
        <p:xfrm>
          <a:off x="2057400" y="1527178"/>
          <a:ext cx="4953001" cy="4873617"/>
        </p:xfrm>
        <a:graphic>
          <a:graphicData uri="http://schemas.openxmlformats.org/drawingml/2006/table">
            <a:tbl>
              <a:tblPr/>
              <a:tblGrid>
                <a:gridCol w="3491459"/>
                <a:gridCol w="40599"/>
                <a:gridCol w="1420943"/>
              </a:tblGrid>
              <a:tr h="190548">
                <a:tc>
                  <a:txBody>
                    <a:bodyPr/>
                    <a:lstStyle/>
                    <a:p>
                      <a:pPr algn="ctr" fontAlgn="b"/>
                      <a:r>
                        <a:rPr lang="en-US" sz="1100" b="1" i="0" u="none" strike="noStrike">
                          <a:solidFill>
                            <a:srgbClr val="000000"/>
                          </a:solidFill>
                          <a:effectLst/>
                          <a:latin typeface="Calibri" panose="020F0502020204030204" pitchFamily="34" charset="0"/>
                        </a:rPr>
                        <a:t>Capital Plan Budget FY 2016</a:t>
                      </a:r>
                    </a:p>
                  </a:txBody>
                  <a:tcPr marL="0" marR="0" marT="0"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68561">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90548">
                <a:tc>
                  <a:txBody>
                    <a:bodyPr/>
                    <a:lstStyle/>
                    <a:p>
                      <a:pPr algn="l" fontAlgn="b"/>
                      <a:r>
                        <a:rPr lang="en-US" sz="1100" b="1" i="0" u="none" strike="noStrike">
                          <a:solidFill>
                            <a:srgbClr val="000000"/>
                          </a:solidFill>
                          <a:effectLst/>
                          <a:latin typeface="Calibri" panose="020F0502020204030204" pitchFamily="34" charset="0"/>
                        </a:rPr>
                        <a:t>Revenues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900" b="1" i="0" u="none" strike="noStrike">
                          <a:solidFill>
                            <a:srgbClr val="000000"/>
                          </a:solidFill>
                          <a:effectLst/>
                          <a:latin typeface="Calibri" panose="020F0502020204030204" pitchFamily="34" charset="0"/>
                        </a:rPr>
                        <a:t> FY 2016</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Impact Fees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324,520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General Fund Department Operating Budgets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1,132,338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CIP Bond</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2,000,000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Penny for Parks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350,000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Street Capital Tax</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2,046,783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Property Tax Revenues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3,230,740 </a:t>
                      </a:r>
                    </a:p>
                  </a:txBody>
                  <a:tcPr marL="0" marR="0" marT="0" marB="0" anchor="b">
                    <a:lnL>
                      <a:noFill/>
                    </a:lnL>
                    <a:lnR>
                      <a:noFill/>
                    </a:lnR>
                    <a:lnT>
                      <a:noFill/>
                    </a:lnT>
                    <a:lnB>
                      <a:noFill/>
                    </a:lnB>
                  </a:tcPr>
                </a:tc>
              </a:tr>
              <a:tr h="175890">
                <a:tc>
                  <a:txBody>
                    <a:bodyPr/>
                    <a:lstStyle/>
                    <a:p>
                      <a:pPr algn="l" fontAlgn="b"/>
                      <a:r>
                        <a:rPr lang="en-US" sz="900" b="0" i="0" u="none" strike="noStrike">
                          <a:solidFill>
                            <a:srgbClr val="000000"/>
                          </a:solidFill>
                          <a:effectLst/>
                          <a:latin typeface="Calibri" panose="020F0502020204030204" pitchFamily="34" charset="0"/>
                        </a:rPr>
                        <a:t>Grants - Donations - Restricted funding</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9,554,281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90548">
                <a:tc>
                  <a:txBody>
                    <a:bodyPr/>
                    <a:lstStyle/>
                    <a:p>
                      <a:pPr algn="l" fontAlgn="b"/>
                      <a:r>
                        <a:rPr lang="en-US" sz="1100" b="1" i="0" u="none" strike="noStrike">
                          <a:solidFill>
                            <a:srgbClr val="000000"/>
                          </a:solidFill>
                          <a:effectLst/>
                          <a:latin typeface="Calibri" panose="020F0502020204030204" pitchFamily="34" charset="0"/>
                        </a:rPr>
                        <a:t>Total Revenues</a:t>
                      </a:r>
                    </a:p>
                  </a:txBody>
                  <a:tcPr marL="0" marR="0" marT="0"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100" b="1" i="0" u="none" strike="noStrike">
                          <a:solidFill>
                            <a:srgbClr val="000000"/>
                          </a:solidFill>
                          <a:effectLst/>
                          <a:latin typeface="Calibri" panose="020F0502020204030204" pitchFamily="34" charset="0"/>
                        </a:rPr>
                        <a:t> $           18,638,662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68561">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90548">
                <a:tc>
                  <a:txBody>
                    <a:bodyPr/>
                    <a:lstStyle/>
                    <a:p>
                      <a:pPr algn="l" fontAlgn="b"/>
                      <a:r>
                        <a:rPr lang="en-US" sz="1100" b="1" i="0" u="none" strike="noStrike">
                          <a:solidFill>
                            <a:srgbClr val="000000"/>
                          </a:solidFill>
                          <a:effectLst/>
                          <a:latin typeface="Calibri" panose="020F0502020204030204" pitchFamily="34" charset="0"/>
                        </a:rPr>
                        <a:t>Expenditures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Debt Service</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3,232,151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Fleet</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902,514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Facilities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1,959,380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Roads &amp; Sidewalks Maintenance</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3,302,506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Roads &amp; Sidewalks Enhancement</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6,770,690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Library</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Fire Department</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Police Department</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149,000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Parks &amp; Recreation</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3,275,000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Administration</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676,622 </a:t>
                      </a:r>
                    </a:p>
                  </a:txBody>
                  <a:tcPr marL="0" marR="0" marT="0" marB="0" anchor="b">
                    <a:lnL>
                      <a:noFill/>
                    </a:lnL>
                    <a:lnR>
                      <a:noFill/>
                    </a:lnR>
                    <a:lnT>
                      <a:noFill/>
                    </a:lnT>
                    <a:lnB>
                      <a:noFill/>
                    </a:lnB>
                  </a:tcPr>
                </a:tc>
              </a:tr>
              <a:tr h="168561">
                <a:tc>
                  <a:txBody>
                    <a:bodyPr/>
                    <a:lstStyle/>
                    <a:p>
                      <a:pPr algn="l" fontAlgn="b"/>
                      <a:r>
                        <a:rPr lang="en-US" sz="900" b="0" i="0" u="none" strike="noStrike">
                          <a:solidFill>
                            <a:srgbClr val="000000"/>
                          </a:solidFill>
                          <a:effectLst/>
                          <a:latin typeface="Calibri" panose="020F0502020204030204" pitchFamily="34" charset="0"/>
                        </a:rPr>
                        <a:t>New Operational Expenses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318,000 </a:t>
                      </a:r>
                    </a:p>
                  </a:txBody>
                  <a:tcPr marL="0" marR="0" marT="0" marB="0" anchor="b">
                    <a:lnL>
                      <a:noFill/>
                    </a:lnL>
                    <a:lnR>
                      <a:noFill/>
                    </a:lnR>
                    <a:lnT>
                      <a:noFill/>
                    </a:lnT>
                    <a:lnB>
                      <a:noFill/>
                    </a:lnB>
                  </a:tcPr>
                </a:tc>
              </a:tr>
              <a:tr h="175890">
                <a:tc>
                  <a:txBody>
                    <a:bodyPr/>
                    <a:lstStyle/>
                    <a:p>
                      <a:pPr algn="l" fontAlgn="b"/>
                      <a:r>
                        <a:rPr lang="en-US" sz="900" b="0" i="0" u="none" strike="noStrike">
                          <a:solidFill>
                            <a:srgbClr val="000000"/>
                          </a:solidFill>
                          <a:effectLst/>
                          <a:latin typeface="Calibri" panose="020F0502020204030204" pitchFamily="34" charset="0"/>
                        </a:rPr>
                        <a:t>Expansion Needs</a:t>
                      </a: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 $                       380,000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90548">
                <a:tc>
                  <a:txBody>
                    <a:bodyPr/>
                    <a:lstStyle/>
                    <a:p>
                      <a:pPr algn="l" fontAlgn="b"/>
                      <a:r>
                        <a:rPr lang="en-US" sz="1100" b="1" i="0" u="none" strike="noStrike">
                          <a:solidFill>
                            <a:srgbClr val="000000"/>
                          </a:solidFill>
                          <a:effectLst/>
                          <a:latin typeface="Calibri" panose="020F0502020204030204" pitchFamily="34" charset="0"/>
                        </a:rPr>
                        <a:t>Total Expenditures</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100" b="1" i="0" u="none" strike="noStrike">
                          <a:solidFill>
                            <a:srgbClr val="000000"/>
                          </a:solidFill>
                          <a:effectLst/>
                          <a:latin typeface="Calibri" panose="020F0502020204030204" pitchFamily="34" charset="0"/>
                        </a:rPr>
                        <a:t> $           20,965,863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68561">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97877">
                <a:tc>
                  <a:txBody>
                    <a:bodyPr/>
                    <a:lstStyle/>
                    <a:p>
                      <a:pPr algn="l" fontAlgn="b"/>
                      <a:r>
                        <a:rPr lang="en-US" sz="1100" b="1" i="0" u="none" strike="noStrike">
                          <a:solidFill>
                            <a:srgbClr val="000000"/>
                          </a:solidFill>
                          <a:effectLst/>
                          <a:latin typeface="Calibri" panose="020F0502020204030204" pitchFamily="34" charset="0"/>
                        </a:rPr>
                        <a:t>Budget shortfall</a:t>
                      </a:r>
                    </a:p>
                  </a:txBody>
                  <a:tcPr marL="0" marR="0" marT="0"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(2,327,201)</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304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 16 Capital Projects Budget Shortfall</a:t>
            </a:r>
          </a:p>
        </p:txBody>
      </p:sp>
      <p:sp>
        <p:nvSpPr>
          <p:cNvPr id="8" name="Content Placeholder 2"/>
          <p:cNvSpPr>
            <a:spLocks noGrp="1"/>
          </p:cNvSpPr>
          <p:nvPr>
            <p:ph sz="half" idx="1"/>
          </p:nvPr>
        </p:nvSpPr>
        <p:spPr>
          <a:xfrm>
            <a:off x="301752" y="1371600"/>
            <a:ext cx="2212848" cy="4681728"/>
          </a:xfrm>
          <a:ln>
            <a:solidFill>
              <a:schemeClr val="bg1">
                <a:lumMod val="75000"/>
              </a:schemeClr>
            </a:solidFill>
          </a:ln>
        </p:spPr>
        <p:txBody>
          <a:bodyPr rtlCol="0">
            <a:normAutofit/>
          </a:bodyPr>
          <a:lstStyle/>
          <a:p>
            <a:pPr marL="0" indent="0" algn="ctr" eaLnBrk="1" fontAlgn="auto" hangingPunct="1">
              <a:spcAft>
                <a:spcPts val="0"/>
              </a:spcAft>
              <a:buFontTx/>
              <a:buNone/>
              <a:defRPr/>
            </a:pPr>
            <a:r>
              <a:rPr lang="en-US" sz="2000" b="1" dirty="0" smtClean="0">
                <a:ea typeface="+mn-ea"/>
                <a:cs typeface="Calibri"/>
              </a:rPr>
              <a:t>Road &amp; Sidewalks</a:t>
            </a:r>
          </a:p>
          <a:p>
            <a:pPr marL="0" indent="0" algn="ctr" eaLnBrk="1" fontAlgn="auto" hangingPunct="1">
              <a:spcAft>
                <a:spcPts val="0"/>
              </a:spcAft>
              <a:buFontTx/>
              <a:buNone/>
              <a:defRPr/>
            </a:pPr>
            <a:r>
              <a:rPr lang="en-US" sz="2000" b="1" dirty="0" smtClean="0">
                <a:ea typeface="+mn-ea"/>
                <a:cs typeface="Calibri"/>
              </a:rPr>
              <a:t>Maintenance</a:t>
            </a:r>
            <a:endParaRPr lang="en-US" sz="2000" b="1" dirty="0">
              <a:ea typeface="+mn-ea"/>
              <a:cs typeface="Calibri"/>
            </a:endParaRPr>
          </a:p>
          <a:p>
            <a:pPr marL="0" indent="0" algn="ctr" eaLnBrk="1" fontAlgn="auto" hangingPunct="1">
              <a:spcAft>
                <a:spcPts val="0"/>
              </a:spcAft>
              <a:buFont typeface="Arial"/>
              <a:buNone/>
              <a:defRPr/>
            </a:pPr>
            <a:endParaRPr lang="en-US" sz="2400" dirty="0" smtClean="0">
              <a:ea typeface="+mn-ea"/>
              <a:cs typeface="Calibri"/>
            </a:endParaRPr>
          </a:p>
          <a:p>
            <a:pPr marL="0" indent="0" algn="ctr" eaLnBrk="1" fontAlgn="auto" hangingPunct="1">
              <a:spcAft>
                <a:spcPts val="0"/>
              </a:spcAft>
              <a:buFont typeface="Arial"/>
              <a:buNone/>
              <a:defRPr/>
            </a:pPr>
            <a:r>
              <a:rPr lang="en-US" sz="1600" dirty="0" smtClean="0">
                <a:ea typeface="+mn-ea"/>
                <a:cs typeface="Calibri"/>
              </a:rPr>
              <a:t>Cliff Street Phase #3</a:t>
            </a:r>
          </a:p>
          <a:p>
            <a:pPr marL="0" indent="0" algn="ctr" eaLnBrk="1" fontAlgn="auto" hangingPunct="1">
              <a:spcAft>
                <a:spcPts val="0"/>
              </a:spcAft>
              <a:buFont typeface="Arial"/>
              <a:buNone/>
              <a:defRPr/>
            </a:pPr>
            <a:r>
              <a:rPr lang="en-US" sz="1600" dirty="0" smtClean="0">
                <a:ea typeface="+mn-ea"/>
                <a:cs typeface="Calibri"/>
              </a:rPr>
              <a:t>Additional Sidewalks</a:t>
            </a:r>
          </a:p>
          <a:p>
            <a:pPr marL="0" indent="0" algn="ctr" eaLnBrk="1" fontAlgn="auto" hangingPunct="1">
              <a:spcAft>
                <a:spcPts val="0"/>
              </a:spcAft>
              <a:buFont typeface="Arial"/>
              <a:buNone/>
              <a:defRPr/>
            </a:pPr>
            <a:r>
              <a:rPr lang="en-US" sz="1600" dirty="0" smtClean="0">
                <a:ea typeface="+mn-ea"/>
                <a:cs typeface="Calibri"/>
              </a:rPr>
              <a:t>Additional Streets</a:t>
            </a:r>
          </a:p>
          <a:p>
            <a:pPr marL="0" indent="0" algn="ctr" eaLnBrk="1" fontAlgn="auto" hangingPunct="1">
              <a:spcAft>
                <a:spcPts val="0"/>
              </a:spcAft>
              <a:buFont typeface="Arial"/>
              <a:buNone/>
              <a:defRPr/>
            </a:pPr>
            <a:r>
              <a:rPr lang="en-US" sz="1600" dirty="0" smtClean="0">
                <a:ea typeface="+mn-ea"/>
                <a:cs typeface="Calibri"/>
              </a:rPr>
              <a:t>Curbs</a:t>
            </a:r>
          </a:p>
          <a:p>
            <a:pPr marL="0" indent="0" algn="ctr" eaLnBrk="1" fontAlgn="auto" hangingPunct="1">
              <a:spcAft>
                <a:spcPts val="0"/>
              </a:spcAft>
              <a:buFont typeface="Arial"/>
              <a:buNone/>
              <a:defRPr/>
            </a:pPr>
            <a:r>
              <a:rPr lang="en-US" sz="1600" b="1" dirty="0" smtClean="0">
                <a:solidFill>
                  <a:srgbClr val="FF0000"/>
                </a:solidFill>
                <a:ea typeface="+mn-ea"/>
                <a:cs typeface="Calibri"/>
              </a:rPr>
              <a:t>$738,000</a:t>
            </a:r>
          </a:p>
          <a:p>
            <a:pPr marL="0" indent="0" algn="ctr" eaLnBrk="1" fontAlgn="auto" hangingPunct="1">
              <a:spcAft>
                <a:spcPts val="0"/>
              </a:spcAft>
              <a:buFont typeface="Arial"/>
              <a:buNone/>
              <a:defRPr/>
            </a:pPr>
            <a:endParaRPr lang="en-US" sz="1600" b="1" dirty="0">
              <a:solidFill>
                <a:srgbClr val="FF0000"/>
              </a:solidFill>
              <a:cs typeface="Calibri"/>
            </a:endParaRPr>
          </a:p>
          <a:p>
            <a:pPr marL="0" indent="0" algn="ctr" eaLnBrk="1" fontAlgn="auto" hangingPunct="1">
              <a:spcAft>
                <a:spcPts val="0"/>
              </a:spcAft>
              <a:buFont typeface="Arial"/>
              <a:buNone/>
              <a:defRPr/>
            </a:pPr>
            <a:r>
              <a:rPr lang="en-US" sz="1600" b="1" dirty="0" smtClean="0">
                <a:solidFill>
                  <a:srgbClr val="FF0000"/>
                </a:solidFill>
                <a:ea typeface="+mn-ea"/>
                <a:cs typeface="Calibri"/>
              </a:rPr>
              <a:t>All projects in DPW </a:t>
            </a:r>
            <a:r>
              <a:rPr lang="en-US" sz="1600" b="1" dirty="0" smtClean="0">
                <a:solidFill>
                  <a:srgbClr val="FF0000"/>
                </a:solidFill>
                <a:cs typeface="Calibri"/>
              </a:rPr>
              <a:t>Capital Budget</a:t>
            </a:r>
            <a:endParaRPr lang="en-US" sz="1600" b="1" dirty="0">
              <a:solidFill>
                <a:srgbClr val="FF0000"/>
              </a:solidFill>
              <a:ea typeface="+mn-ea"/>
              <a:cs typeface="Calibri"/>
            </a:endParaRPr>
          </a:p>
        </p:txBody>
      </p:sp>
      <p:sp>
        <p:nvSpPr>
          <p:cNvPr id="7" name="Content Placeholder 6"/>
          <p:cNvSpPr>
            <a:spLocks noGrp="1"/>
          </p:cNvSpPr>
          <p:nvPr>
            <p:ph sz="half" idx="2"/>
          </p:nvPr>
        </p:nvSpPr>
        <p:spPr/>
        <p:txBody>
          <a:bodyPr/>
          <a:lstStyle/>
          <a:p>
            <a:r>
              <a:rPr lang="en-US" dirty="0" smtClean="0"/>
              <a:t>   </a:t>
            </a:r>
          </a:p>
          <a:p>
            <a:pPr marL="0" indent="0">
              <a:buNone/>
            </a:pPr>
            <a:endParaRPr lang="en-US" dirty="0"/>
          </a:p>
        </p:txBody>
      </p:sp>
      <p:sp>
        <p:nvSpPr>
          <p:cNvPr id="9" name="Content Placeholder 2"/>
          <p:cNvSpPr txBox="1">
            <a:spLocks/>
          </p:cNvSpPr>
          <p:nvPr/>
        </p:nvSpPr>
        <p:spPr bwMode="auto">
          <a:xfrm>
            <a:off x="2438400" y="1371600"/>
            <a:ext cx="2133598" cy="4681728"/>
          </a:xfrm>
          <a:prstGeom prst="rect">
            <a:avLst/>
          </a:prstGeom>
          <a:noFill/>
          <a:ln>
            <a:solidFill>
              <a:sysClr val="window" lastClr="FFFFFF">
                <a:lumMod val="75000"/>
              </a:sysClr>
            </a:solidFill>
          </a:ln>
          <a:effectLst/>
          <a:extLst>
            <a:ext uri="{909E8E84-426E-40dd-AFC4-6F175D3DCCD1}"/>
            <a:ext uri="{AF507438-7753-43e0-B8FC-AC1667EBCBE1}"/>
            <a:ext uri="{FAA26D3D-D897-4be2-8F04-BA451C77F1D7}"/>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mj-lt"/>
                <a:ea typeface="ＭＳ Ｐゴシック" charset="0"/>
                <a:cs typeface="Calibri"/>
              </a:rPr>
              <a:t>Road &amp; Sidewalk</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mj-lt"/>
                <a:ea typeface="ＭＳ Ｐゴシック" charset="0"/>
                <a:cs typeface="Calibri"/>
              </a:rPr>
              <a:t>Enhancement</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ＭＳ Ｐゴシック" charset="0"/>
              <a:cs typeface="Calibri"/>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Georgia" panose="02040502050405020303" pitchFamily="18" charset="0"/>
                <a:cs typeface="Calibri"/>
              </a:rPr>
              <a:t>Manhattan Drive</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Georgia" panose="02040502050405020303" pitchFamily="18" charset="0"/>
                <a:cs typeface="Calibri"/>
              </a:rPr>
              <a:t>Slope Failure</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FF0000"/>
                </a:solidFill>
                <a:effectLst/>
                <a:uLnTx/>
                <a:uFillTx/>
                <a:latin typeface="Georgia" panose="02040502050405020303" pitchFamily="18" charset="0"/>
                <a:cs typeface="Calibri"/>
              </a:rPr>
              <a:t>$75,000</a:t>
            </a:r>
          </a:p>
          <a:p>
            <a:pPr marL="0" indent="0" algn="ctr" eaLnBrk="1" fontAlgn="auto" hangingPunct="1">
              <a:spcAft>
                <a:spcPts val="0"/>
              </a:spcAft>
              <a:buFont typeface="Arial"/>
              <a:buNone/>
              <a:defRPr/>
            </a:pPr>
            <a:r>
              <a:rPr lang="en-US" sz="1600" b="1" dirty="0" smtClean="0">
                <a:solidFill>
                  <a:srgbClr val="FF0000"/>
                </a:solidFill>
                <a:latin typeface="Georgia" panose="02040502050405020303" pitchFamily="18" charset="0"/>
                <a:cs typeface="Calibri"/>
              </a:rPr>
              <a:t>All projects in DPW Capital Budget</a:t>
            </a:r>
          </a:p>
          <a:p>
            <a:pPr marL="0" indent="0" algn="ctr" eaLnBrk="1" fontAlgn="auto" hangingPunct="1">
              <a:spcAft>
                <a:spcPts val="0"/>
              </a:spcAft>
              <a:buFont typeface="Arial"/>
              <a:buNone/>
              <a:defRPr/>
            </a:pPr>
            <a:endParaRPr lang="en-US" sz="1600" b="1" dirty="0" smtClean="0">
              <a:solidFill>
                <a:srgbClr val="FF0000"/>
              </a:solidFill>
              <a:latin typeface="Georgia" panose="02040502050405020303" pitchFamily="18" charset="0"/>
              <a:cs typeface="Calibri"/>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effectLst/>
                <a:uLnTx/>
                <a:uFillTx/>
                <a:latin typeface="+mj-lt"/>
                <a:ea typeface="ＭＳ Ｐゴシック" charset="0"/>
                <a:cs typeface="Calibri"/>
              </a:rPr>
              <a:t>Facilities</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lang="en-US" sz="1600" b="1" kern="0" dirty="0">
              <a:latin typeface="+mj-lt"/>
              <a:cs typeface="Calibri"/>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FF0000"/>
                </a:solidFill>
                <a:effectLst/>
                <a:uLnTx/>
                <a:uFillTx/>
                <a:latin typeface="+mj-lt"/>
                <a:ea typeface="ＭＳ Ｐゴシック" charset="0"/>
                <a:cs typeface="Calibri"/>
              </a:rPr>
              <a:t>$234,000</a:t>
            </a:r>
          </a:p>
        </p:txBody>
      </p:sp>
      <p:sp>
        <p:nvSpPr>
          <p:cNvPr id="10" name="Content Placeholder 2"/>
          <p:cNvSpPr txBox="1">
            <a:spLocks/>
          </p:cNvSpPr>
          <p:nvPr/>
        </p:nvSpPr>
        <p:spPr bwMode="auto">
          <a:xfrm>
            <a:off x="4724399" y="1447800"/>
            <a:ext cx="2057401" cy="4605528"/>
          </a:xfrm>
          <a:prstGeom prst="rect">
            <a:avLst/>
          </a:prstGeom>
          <a:noFill/>
          <a:ln>
            <a:solidFill>
              <a:sysClr val="window" lastClr="FFFFFF">
                <a:lumMod val="75000"/>
              </a:sysClr>
            </a:solidFill>
          </a:ln>
          <a:effectLst/>
          <a:extLst>
            <a:ext uri="{909E8E84-426E-40dd-AFC4-6F175D3DCCD1}"/>
            <a:ext uri="{AF507438-7753-43e0-B8FC-AC1667EBCBE1}"/>
            <a:ext uri="{FAA26D3D-D897-4be2-8F04-BA451C77F1D7}"/>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mj-lt"/>
                <a:ea typeface="ＭＳ Ｐゴシック" charset="0"/>
                <a:cs typeface="Calibri"/>
              </a:rPr>
              <a:t>Parks &amp; Recreation</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mj-lt"/>
              <a:ea typeface="ＭＳ Ｐゴシック" charset="0"/>
              <a:cs typeface="Calibri"/>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Bike Path Rehabilitation</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FF0000"/>
                </a:solidFill>
                <a:effectLst/>
                <a:uLnTx/>
                <a:uFillTx/>
                <a:latin typeface="+mj-lt"/>
                <a:ea typeface="ＭＳ Ｐゴシック" charset="0"/>
                <a:cs typeface="Calibri"/>
              </a:rPr>
              <a:t>$1,000,000</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City Hall Fountain Repair</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FF0000"/>
                </a:solidFill>
                <a:effectLst/>
                <a:uLnTx/>
                <a:uFillTx/>
                <a:latin typeface="+mj-lt"/>
                <a:ea typeface="ＭＳ Ｐゴシック" charset="0"/>
                <a:cs typeface="Calibri"/>
              </a:rPr>
              <a:t>$25,000</a:t>
            </a:r>
            <a:endParaRPr kumimoji="0" lang="en-US" sz="1600" b="1" i="0" u="none" strike="noStrike" kern="0" cap="none" spc="0" normalizeH="0" baseline="0" noProof="0" dirty="0">
              <a:ln>
                <a:noFill/>
              </a:ln>
              <a:solidFill>
                <a:srgbClr val="FF0000"/>
              </a:solidFill>
              <a:effectLst/>
              <a:uLnTx/>
              <a:uFillTx/>
              <a:latin typeface="+mj-lt"/>
              <a:ea typeface="ＭＳ Ｐゴシック" charset="0"/>
              <a:cs typeface="Calibri"/>
            </a:endParaRPr>
          </a:p>
        </p:txBody>
      </p:sp>
      <p:sp>
        <p:nvSpPr>
          <p:cNvPr id="11" name="Content Placeholder 2"/>
          <p:cNvSpPr txBox="1">
            <a:spLocks/>
          </p:cNvSpPr>
          <p:nvPr/>
        </p:nvSpPr>
        <p:spPr bwMode="auto">
          <a:xfrm>
            <a:off x="6858001" y="1447800"/>
            <a:ext cx="2133600" cy="4605528"/>
          </a:xfrm>
          <a:prstGeom prst="rect">
            <a:avLst/>
          </a:prstGeom>
          <a:noFill/>
          <a:ln>
            <a:solidFill>
              <a:sysClr val="window" lastClr="FFFFFF">
                <a:lumMod val="75000"/>
              </a:sysClr>
            </a:solidFill>
          </a:ln>
          <a:effectLst/>
          <a:extLst>
            <a:ext uri="{909E8E84-426E-40dd-AFC4-6F175D3DCCD1}"/>
            <a:ext uri="{AF507438-7753-43e0-B8FC-AC1667EBCBE1}"/>
            <a:ext uri="{FAA26D3D-D897-4be2-8F04-BA451C77F1D7}"/>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rPr>
              <a:t>Expansion</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rPr>
              <a:t>Building controls</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rPr>
              <a:t>New Sidewalks</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rPr>
              <a:t>Parks Improvements</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rPr>
              <a:t>Flynn parcel purchase</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rPr>
              <a:t>BCA 339 Pine</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noProof="0" dirty="0" smtClean="0">
              <a:ln>
                <a:noFill/>
              </a:ln>
              <a:solidFill>
                <a:prstClr val="black"/>
              </a:solidFill>
              <a:effectLst/>
              <a:uLnTx/>
              <a:uFillTx/>
              <a:latin typeface="Georgia" panose="02040502050405020303" pitchFamily="18" charset="0"/>
              <a:ea typeface="ＭＳ Ｐゴシック" charset="0"/>
              <a:cs typeface="Calibri"/>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noProof="0" dirty="0" smtClean="0">
                <a:ln>
                  <a:noFill/>
                </a:ln>
                <a:solidFill>
                  <a:srgbClr val="FF0000"/>
                </a:solidFill>
                <a:effectLst/>
                <a:uLnTx/>
                <a:uFillTx/>
                <a:latin typeface="Georgia" panose="02040502050405020303" pitchFamily="18" charset="0"/>
                <a:ea typeface="ＭＳ Ｐゴシック" charset="0"/>
                <a:cs typeface="Calibri"/>
              </a:rPr>
              <a:t>$280,000</a:t>
            </a:r>
          </a:p>
        </p:txBody>
      </p:sp>
    </p:spTree>
    <p:extLst>
      <p:ext uri="{BB962C8B-B14F-4D97-AF65-F5344CB8AC3E}">
        <p14:creationId xmlns:p14="http://schemas.microsoft.com/office/powerpoint/2010/main" val="4159071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t>Funding Scenarios</a:t>
            </a:r>
            <a:endParaRPr lang="en-US" dirty="0"/>
          </a:p>
        </p:txBody>
      </p:sp>
      <p:sp>
        <p:nvSpPr>
          <p:cNvPr id="3" name="Content Placeholder 2"/>
          <p:cNvSpPr>
            <a:spLocks noGrp="1"/>
          </p:cNvSpPr>
          <p:nvPr>
            <p:ph sz="half" idx="1"/>
          </p:nvPr>
        </p:nvSpPr>
        <p:spPr>
          <a:xfrm>
            <a:off x="609600" y="1568570"/>
            <a:ext cx="3730752" cy="4484758"/>
          </a:xfrm>
        </p:spPr>
        <p:txBody>
          <a:bodyPr/>
          <a:lstStyle/>
          <a:p>
            <a:r>
              <a:rPr lang="en-US" dirty="0" smtClean="0"/>
              <a:t>   </a:t>
            </a:r>
            <a:endParaRPr lang="en-US" dirty="0"/>
          </a:p>
        </p:txBody>
      </p:sp>
      <p:sp>
        <p:nvSpPr>
          <p:cNvPr id="4" name="Content Placeholder 3"/>
          <p:cNvSpPr>
            <a:spLocks noGrp="1"/>
          </p:cNvSpPr>
          <p:nvPr>
            <p:ph sz="half" idx="2"/>
          </p:nvPr>
        </p:nvSpPr>
        <p:spPr>
          <a:xfrm>
            <a:off x="4800600" y="1568570"/>
            <a:ext cx="4038600" cy="4484758"/>
          </a:xfrm>
        </p:spPr>
        <p:txBody>
          <a:bodyPr/>
          <a:lstStyle/>
          <a:p>
            <a:r>
              <a:rPr lang="en-US" dirty="0" smtClean="0"/>
              <a:t>   </a:t>
            </a:r>
            <a:endParaRPr lang="en-US" dirty="0"/>
          </a:p>
        </p:txBody>
      </p:sp>
      <p:sp>
        <p:nvSpPr>
          <p:cNvPr id="5" name="Content Placeholder 2"/>
          <p:cNvSpPr txBox="1">
            <a:spLocks/>
          </p:cNvSpPr>
          <p:nvPr/>
        </p:nvSpPr>
        <p:spPr bwMode="auto">
          <a:xfrm>
            <a:off x="609600" y="1600200"/>
            <a:ext cx="3276600" cy="3886200"/>
          </a:xfrm>
          <a:prstGeom prst="rect">
            <a:avLst/>
          </a:prstGeom>
          <a:noFill/>
          <a:ln>
            <a:solidFill>
              <a:sysClr val="window" lastClr="FFFFFF">
                <a:lumMod val="75000"/>
              </a:sys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Scenario #1</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FY 15 $ from BED	    $750,000</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FY 15 $ from sale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  to Onion River Coop  $250,000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After audit FY 15 $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Browns Court Sale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Other Revenue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noProof="0" dirty="0" smtClean="0">
                <a:ln>
                  <a:noFill/>
                </a:ln>
                <a:solidFill>
                  <a:sysClr val="windowText" lastClr="000000"/>
                </a:solidFill>
                <a:effectLst/>
                <a:uLnTx/>
                <a:uFillTx/>
                <a:latin typeface="Georgia" panose="02040502050405020303" pitchFamily="18" charset="0"/>
                <a:ea typeface="MS PGothic" panose="020B0600070205080204" pitchFamily="34" charset="-128"/>
                <a:cs typeface="Calibri"/>
              </a:rPr>
              <a:t>				 $2,327,201  			</a:t>
            </a:r>
            <a:endParaRPr kumimoji="0" lang="en-US" sz="1600" b="0" i="0" u="none" strike="noStrike" kern="1200" cap="none" spc="0" normalizeH="0" noProof="0" dirty="0">
              <a:ln>
                <a:noFill/>
              </a:ln>
              <a:solidFill>
                <a:sysClr val="windowText" lastClr="000000"/>
              </a:solidFill>
              <a:effectLst/>
              <a:uLnTx/>
              <a:uFillTx/>
              <a:latin typeface="Georgia" panose="02040502050405020303" pitchFamily="18" charset="0"/>
              <a:ea typeface="MS PGothic" panose="020B0600070205080204" pitchFamily="34" charset="-128"/>
              <a:cs typeface="Calibri"/>
            </a:endParaRPr>
          </a:p>
        </p:txBody>
      </p:sp>
      <p:sp>
        <p:nvSpPr>
          <p:cNvPr id="6" name="Content Placeholder 2"/>
          <p:cNvSpPr txBox="1">
            <a:spLocks/>
          </p:cNvSpPr>
          <p:nvPr/>
        </p:nvSpPr>
        <p:spPr bwMode="auto">
          <a:xfrm>
            <a:off x="4724400" y="1568570"/>
            <a:ext cx="4111752" cy="4451230"/>
          </a:xfrm>
          <a:prstGeom prst="rect">
            <a:avLst/>
          </a:prstGeom>
          <a:noFill/>
          <a:ln>
            <a:solidFill>
              <a:sysClr val="window" lastClr="FFFFFF">
                <a:lumMod val="75000"/>
              </a:sysClr>
            </a:solidFill>
          </a:ln>
          <a:effectLst/>
          <a:extLst>
            <a:ext uri="{909E8E84-426E-40dd-AFC4-6F175D3DCCD1}"/>
            <a:ext uri="{AF507438-7753-43e0-B8FC-AC1667EBCBE1}"/>
            <a:ext uri="{FAA26D3D-D897-4be2-8F04-BA451C77F1D7}"/>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mj-lt"/>
                <a:ea typeface="ＭＳ Ｐゴシック" charset="0"/>
                <a:cs typeface="Calibri"/>
              </a:rPr>
              <a:t>Scenario #2</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mj-lt"/>
              <a:ea typeface="ＭＳ Ｐゴシック" charset="0"/>
              <a:cs typeface="Calibri"/>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 FY 15 $ from BED		$750,000</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 FY 15 $ from sale</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   to Onion River Coop	  				$250,000</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mj-lt"/>
                <a:ea typeface="ＭＳ Ｐゴシック" charset="0"/>
                <a:cs typeface="Calibri"/>
              </a:rPr>
              <a:t>	</a:t>
            </a: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Total Capital 		$1,000,000</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mj-lt"/>
              <a:ea typeface="ＭＳ Ｐゴシック" charset="0"/>
              <a:cs typeface="Calibri"/>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mj-lt"/>
                <a:ea typeface="ＭＳ Ｐゴシック" charset="0"/>
                <a:cs typeface="Calibri"/>
              </a:rPr>
              <a:t>projects cut to eliminate shortfall (previous slide)</a:t>
            </a:r>
          </a:p>
        </p:txBody>
      </p:sp>
    </p:spTree>
    <p:extLst>
      <p:ext uri="{BB962C8B-B14F-4D97-AF65-F5344CB8AC3E}">
        <p14:creationId xmlns:p14="http://schemas.microsoft.com/office/powerpoint/2010/main" val="2808400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1"/>
            <a:ext cx="2743200" cy="1371600"/>
          </a:xfrm>
          <a:solidFill>
            <a:schemeClr val="bg2"/>
          </a:solidFill>
        </p:spPr>
        <p:txBody>
          <a:bodyPr/>
          <a:lstStyle/>
          <a:p>
            <a:pPr algn="ctr"/>
            <a:r>
              <a:rPr lang="en-US" dirty="0" smtClean="0">
                <a:solidFill>
                  <a:schemeClr val="tx1"/>
                </a:solidFill>
              </a:rPr>
              <a:t>Capital Budget with Proposed Funding</a:t>
            </a:r>
            <a:endParaRPr lang="en-US" dirty="0">
              <a:solidFill>
                <a:schemeClr val="tx1"/>
              </a:solidFill>
            </a:endParaRPr>
          </a:p>
        </p:txBody>
      </p:sp>
      <p:sp>
        <p:nvSpPr>
          <p:cNvPr id="4" name="Text Placeholder 3"/>
          <p:cNvSpPr>
            <a:spLocks noGrp="1"/>
          </p:cNvSpPr>
          <p:nvPr>
            <p:ph type="body" idx="2"/>
          </p:nvPr>
        </p:nvSpPr>
        <p:spPr>
          <a:xfrm>
            <a:off x="152400" y="1981200"/>
            <a:ext cx="2743200" cy="4419601"/>
          </a:xfrm>
          <a:solidFill>
            <a:schemeClr val="bg2"/>
          </a:solidFill>
        </p:spPr>
        <p:txBody>
          <a:bodyPr/>
          <a:lstStyle/>
          <a:p>
            <a:pPr marL="285750" indent="-285750">
              <a:buFont typeface="Arial" panose="020B0604020202020204" pitchFamily="34" charset="0"/>
              <a:buChar char="•"/>
            </a:pPr>
            <a:r>
              <a:rPr lang="en-US" dirty="0" smtClean="0">
                <a:solidFill>
                  <a:schemeClr val="tx1"/>
                </a:solidFill>
              </a:rPr>
              <a:t>Budget includes the two proposed sources of funding</a:t>
            </a:r>
          </a:p>
          <a:p>
            <a:pPr marL="285750" indent="-285750">
              <a:buFont typeface="Arial" panose="020B0604020202020204" pitchFamily="34" charset="0"/>
              <a:buChar char="•"/>
            </a:pPr>
            <a:r>
              <a:rPr lang="en-US" dirty="0" smtClean="0">
                <a:solidFill>
                  <a:schemeClr val="tx1"/>
                </a:solidFill>
              </a:rPr>
              <a:t>* BED</a:t>
            </a:r>
          </a:p>
          <a:p>
            <a:pPr marL="285750" indent="-285750">
              <a:buFont typeface="Arial" panose="020B0604020202020204" pitchFamily="34" charset="0"/>
              <a:buChar char="•"/>
            </a:pPr>
            <a:r>
              <a:rPr lang="en-US" dirty="0" smtClean="0">
                <a:solidFill>
                  <a:schemeClr val="tx1"/>
                </a:solidFill>
              </a:rPr>
              <a:t>* $ from land sale to Onion River coop</a:t>
            </a:r>
          </a:p>
          <a:p>
            <a:pPr marL="285750" indent="-285750">
              <a:buFont typeface="Arial" panose="020B0604020202020204" pitchFamily="34" charset="0"/>
              <a:buChar char="•"/>
            </a:pPr>
            <a:r>
              <a:rPr lang="en-US" dirty="0" smtClean="0">
                <a:solidFill>
                  <a:schemeClr val="tx1"/>
                </a:solidFill>
              </a:rPr>
              <a:t>As well as two potential sources of funding</a:t>
            </a:r>
          </a:p>
          <a:p>
            <a:pPr marL="285750" indent="-285750">
              <a:buFont typeface="Arial" panose="020B0604020202020204" pitchFamily="34" charset="0"/>
              <a:buChar char="•"/>
            </a:pPr>
            <a:r>
              <a:rPr lang="en-US" dirty="0" smtClean="0">
                <a:solidFill>
                  <a:schemeClr val="tx1"/>
                </a:solidFill>
              </a:rPr>
              <a:t>The projects proposed to be cut to balance budget</a:t>
            </a:r>
            <a:endParaRPr lang="en-US" dirty="0">
              <a:solidFill>
                <a:schemeClr val="tx1"/>
              </a:solidFill>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21902028"/>
              </p:ext>
            </p:extLst>
          </p:nvPr>
        </p:nvGraphicFramePr>
        <p:xfrm>
          <a:off x="3352800" y="457207"/>
          <a:ext cx="5257799" cy="5943601"/>
        </p:xfrm>
        <a:graphic>
          <a:graphicData uri="http://schemas.openxmlformats.org/drawingml/2006/table">
            <a:tbl>
              <a:tblPr/>
              <a:tblGrid>
                <a:gridCol w="609600"/>
                <a:gridCol w="3276598"/>
                <a:gridCol w="38101"/>
                <a:gridCol w="1333500"/>
              </a:tblGrid>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Capital Plan Budget FY 2016</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28601">
                <a:tc>
                  <a:txBody>
                    <a:bodyPr/>
                    <a:lstStyle/>
                    <a:p>
                      <a:pPr algn="l" fontAlgn="b"/>
                      <a:r>
                        <a:rPr lang="en-US" sz="700" b="1" i="0" u="none" strike="noStrike">
                          <a:solidFill>
                            <a:srgbClr val="000000"/>
                          </a:solidFill>
                          <a:effectLst/>
                          <a:latin typeface="Calibri" panose="020F0502020204030204" pitchFamily="34" charset="0"/>
                        </a:rPr>
                        <a:t>Revenues</a:t>
                      </a:r>
                    </a:p>
                  </a:txBody>
                  <a:tcPr marL="0" marR="0" marT="0" marB="0" anchor="b">
                    <a:lnL>
                      <a:noFill/>
                    </a:lnL>
                    <a:lnR>
                      <a:noFill/>
                    </a:lnR>
                    <a:lnT>
                      <a:noFill/>
                    </a:lnT>
                    <a:lnB>
                      <a:noFill/>
                    </a:lnB>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FY 2016</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Fees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324,520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General Fund Department Operating Budgets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1,132,338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CIP Bond</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2,000,000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Penny for Parks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350,000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Street Capital Tax</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2,046,783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Property Tax Revenues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3,230,740 </a:t>
                      </a:r>
                    </a:p>
                  </a:txBody>
                  <a:tcPr marL="0" marR="0" marT="0" marB="0" anchor="b">
                    <a:lnL>
                      <a:noFill/>
                    </a:lnL>
                    <a:lnR>
                      <a:noFill/>
                    </a:lnR>
                    <a:lnT>
                      <a:noFill/>
                    </a:lnT>
                    <a:lnB>
                      <a:noFill/>
                    </a:lnB>
                  </a:tcPr>
                </a:tc>
              </a:tr>
              <a:tr h="134192">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Grants - Donations - Restricted funding</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9,554,281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1" i="0" u="none" strike="noStrike">
                          <a:solidFill>
                            <a:srgbClr val="000000"/>
                          </a:solidFill>
                          <a:effectLst/>
                          <a:latin typeface="Calibri" panose="020F0502020204030204" pitchFamily="34" charset="0"/>
                        </a:rPr>
                        <a:t>Total Revenues</a:t>
                      </a:r>
                    </a:p>
                  </a:txBody>
                  <a:tcPr marL="0" marR="0" marT="0" marB="0" anchor="b">
                    <a:lnL>
                      <a:noFill/>
                    </a:lnL>
                    <a:lnR>
                      <a:noFill/>
                    </a:lnR>
                    <a:lnT>
                      <a:noFill/>
                    </a:lnT>
                    <a:lnB>
                      <a:noFill/>
                    </a:lnB>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1" i="0" u="none" strike="noStrike">
                          <a:solidFill>
                            <a:srgbClr val="000000"/>
                          </a:solidFill>
                          <a:effectLst/>
                          <a:latin typeface="Calibri" panose="020F0502020204030204" pitchFamily="34" charset="0"/>
                        </a:rPr>
                        <a:t> $                 18,638,662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28601">
                <a:tc gridSpan="2">
                  <a:txBody>
                    <a:bodyPr/>
                    <a:lstStyle/>
                    <a:p>
                      <a:pPr algn="l" fontAlgn="b"/>
                      <a:r>
                        <a:rPr lang="en-US" sz="700" b="1" i="0" u="none" strike="noStrike">
                          <a:solidFill>
                            <a:srgbClr val="000000"/>
                          </a:solidFill>
                          <a:effectLst/>
                          <a:latin typeface="Calibri" panose="020F0502020204030204" pitchFamily="34" charset="0"/>
                        </a:rPr>
                        <a:t>Proposed Revenues</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BED</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750,000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Sale of land to Onion River Coop</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250,000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After FY 15 audit available unassigned funds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700" b="0" i="0" u="none" strike="noStrike">
                          <a:solidFill>
                            <a:srgbClr val="000000"/>
                          </a:solidFill>
                          <a:effectLst/>
                          <a:latin typeface="Calibri" panose="020F0502020204030204" pitchFamily="34" charset="0"/>
                        </a:rPr>
                        <a:t> ? </a:t>
                      </a:r>
                    </a:p>
                  </a:txBody>
                  <a:tcPr marL="0" marR="0" marT="0" marB="0" anchor="b">
                    <a:lnL>
                      <a:noFill/>
                    </a:lnL>
                    <a:lnR>
                      <a:noFill/>
                    </a:lnR>
                    <a:lnT>
                      <a:noFill/>
                    </a:lnT>
                    <a:lnB>
                      <a:noFill/>
                    </a:lnB>
                  </a:tcPr>
                </a:tc>
              </a:tr>
              <a:tr h="134192">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Sale of Browns Court</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700" b="0" i="0" u="none" strike="noStrike">
                          <a:solidFill>
                            <a:srgbClr val="000000"/>
                          </a:solidFill>
                          <a:effectLst/>
                          <a:latin typeface="Calibri" panose="020F0502020204030204" pitchFamily="34" charset="0"/>
                        </a:rPr>
                        <a:t> ?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1" i="0" u="none" strike="noStrike">
                          <a:solidFill>
                            <a:srgbClr val="000000"/>
                          </a:solidFill>
                          <a:effectLst/>
                          <a:latin typeface="Calibri" panose="020F0502020204030204" pitchFamily="34" charset="0"/>
                        </a:rPr>
                        <a:t>Total Potential Revenues</a:t>
                      </a:r>
                    </a:p>
                  </a:txBody>
                  <a:tcPr marL="0" marR="0" marT="0" marB="0" anchor="b">
                    <a:lnL>
                      <a:noFill/>
                    </a:lnL>
                    <a:lnR>
                      <a:noFill/>
                    </a:lnR>
                    <a:lnT>
                      <a:noFill/>
                    </a:lnT>
                    <a:lnB>
                      <a:noFill/>
                    </a:lnB>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1" i="0" u="none" strike="noStrike">
                          <a:solidFill>
                            <a:srgbClr val="000000"/>
                          </a:solidFill>
                          <a:effectLst/>
                          <a:latin typeface="Calibri" panose="020F0502020204030204" pitchFamily="34" charset="0"/>
                        </a:rPr>
                        <a:t> $                    1,000,000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28601">
                <a:tc gridSpan="2">
                  <a:txBody>
                    <a:bodyPr/>
                    <a:lstStyle/>
                    <a:p>
                      <a:pPr algn="l" fontAlgn="b"/>
                      <a:r>
                        <a:rPr lang="en-US" sz="700" b="1" i="0" u="none" strike="noStrike">
                          <a:solidFill>
                            <a:srgbClr val="000000"/>
                          </a:solidFill>
                          <a:effectLst/>
                          <a:latin typeface="Calibri" panose="020F0502020204030204" pitchFamily="34" charset="0"/>
                        </a:rPr>
                        <a:t>Expenditures</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Debt Service</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3,232,151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Fleet</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902,514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Facilities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1,959,380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Roads &amp; Sidewalks Maintenance</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3,302,506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Roads &amp; Sidewalks Enhancement</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6,770,690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Library</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Fire Department</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Police Department</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149,000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Parks &amp; Recreation ($1M for bike path)</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3,275,000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Administration</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676,622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New Operational Expenses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318,000 </a:t>
                      </a:r>
                    </a:p>
                  </a:txBody>
                  <a:tcPr marL="0" marR="0" marT="0" marB="0" anchor="b">
                    <a:lnL>
                      <a:noFill/>
                    </a:lnL>
                    <a:lnR>
                      <a:noFill/>
                    </a:lnR>
                    <a:lnT>
                      <a:noFill/>
                    </a:lnT>
                    <a:lnB>
                      <a:noFill/>
                    </a:lnB>
                  </a:tcPr>
                </a:tc>
              </a:tr>
              <a:tr h="134192">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Expansion Needs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380,000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28601">
                <a:tc gridSpan="2">
                  <a:txBody>
                    <a:bodyPr/>
                    <a:lstStyle/>
                    <a:p>
                      <a:pPr algn="l" fontAlgn="b"/>
                      <a:r>
                        <a:rPr lang="en-US" sz="700" b="1" i="0" u="none" strike="noStrike">
                          <a:solidFill>
                            <a:srgbClr val="000000"/>
                          </a:solidFill>
                          <a:effectLst/>
                          <a:latin typeface="Calibri" panose="020F0502020204030204" pitchFamily="34" charset="0"/>
                        </a:rPr>
                        <a:t>Total Expenditures</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1" i="0" u="none" strike="noStrike">
                          <a:solidFill>
                            <a:srgbClr val="000000"/>
                          </a:solidFill>
                          <a:effectLst/>
                          <a:latin typeface="Calibri" panose="020F0502020204030204" pitchFamily="34" charset="0"/>
                        </a:rPr>
                        <a:t> $                 20,965,863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34192">
                <a:tc gridSpan="2">
                  <a:txBody>
                    <a:bodyPr/>
                    <a:lstStyle/>
                    <a:p>
                      <a:pPr algn="l" fontAlgn="b"/>
                      <a:r>
                        <a:rPr lang="en-US" sz="700" b="1" i="0" u="none" strike="noStrike">
                          <a:solidFill>
                            <a:srgbClr val="000000"/>
                          </a:solidFill>
                          <a:effectLst/>
                          <a:latin typeface="Calibri" panose="020F0502020204030204" pitchFamily="34" charset="0"/>
                        </a:rPr>
                        <a:t>Budget shortfall</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1" i="0" u="none" strike="noStrike">
                          <a:solidFill>
                            <a:srgbClr val="000000"/>
                          </a:solidFill>
                          <a:effectLst/>
                          <a:latin typeface="Calibri" panose="020F0502020204030204" pitchFamily="34" charset="0"/>
                        </a:rPr>
                        <a:t> $                  (1,327,201)</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28601">
                <a:tc gridSpan="2">
                  <a:txBody>
                    <a:bodyPr/>
                    <a:lstStyle/>
                    <a:p>
                      <a:pPr algn="l" fontAlgn="b"/>
                      <a:r>
                        <a:rPr lang="en-US" sz="700" b="1" i="0" u="none" strike="noStrike">
                          <a:solidFill>
                            <a:srgbClr val="000000"/>
                          </a:solidFill>
                          <a:effectLst/>
                          <a:latin typeface="Calibri" panose="020F0502020204030204" pitchFamily="34" charset="0"/>
                        </a:rPr>
                        <a:t>Potential Expenditure Cuts</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Cliff Street Phase #3</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63,000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Additional Sidewalks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225,000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Additional Streets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250,000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Curbs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200,000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Facilities Projects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234,201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Manhattan Drive Slope Failure  2</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75,000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City Hall Fountain Repair</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25,000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Building Controls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65,000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New Sidewalks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100,000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Parks Improvements</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25,000 </a:t>
                      </a:r>
                    </a:p>
                  </a:txBody>
                  <a:tcPr marL="0" marR="0" marT="0" marB="0" anchor="b">
                    <a:lnL>
                      <a:noFill/>
                    </a:lnL>
                    <a:lnR>
                      <a:noFill/>
                    </a:lnR>
                    <a:lnT>
                      <a:noFill/>
                    </a:lnT>
                    <a:lnB>
                      <a:noFill/>
                    </a:lnB>
                  </a:tcPr>
                </a:tc>
              </a:tr>
              <a:tr h="128601">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Flynn Parcel Purchase</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20,000 </a:t>
                      </a:r>
                    </a:p>
                  </a:txBody>
                  <a:tcPr marL="0" marR="0" marT="0" marB="0" anchor="b">
                    <a:lnL>
                      <a:noFill/>
                    </a:lnL>
                    <a:lnR>
                      <a:noFill/>
                    </a:lnR>
                    <a:lnT>
                      <a:noFill/>
                    </a:lnT>
                    <a:lnB>
                      <a:noFill/>
                    </a:lnB>
                  </a:tcPr>
                </a:tc>
              </a:tr>
              <a:tr h="134192">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BCA reinvestment 339 Pine Street</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                         45,000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28601">
                <a:tc gridSpan="2">
                  <a:txBody>
                    <a:bodyPr/>
                    <a:lstStyle/>
                    <a:p>
                      <a:pPr algn="l" fontAlgn="b"/>
                      <a:r>
                        <a:rPr lang="en-US" sz="700" b="1" i="0" u="none" strike="noStrike">
                          <a:solidFill>
                            <a:srgbClr val="000000"/>
                          </a:solidFill>
                          <a:effectLst/>
                          <a:latin typeface="Calibri" panose="020F0502020204030204" pitchFamily="34" charset="0"/>
                        </a:rPr>
                        <a:t>Total Potential Cuts to Expenditures</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700" b="1" i="0" u="none" strike="noStrike" dirty="0">
                          <a:solidFill>
                            <a:srgbClr val="000000"/>
                          </a:solidFill>
                          <a:effectLst/>
                          <a:latin typeface="Calibri" panose="020F0502020204030204" pitchFamily="34" charset="0"/>
                        </a:rPr>
                        <a:t> $                    1,327,201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758929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0608897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p108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tp1082[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p1082[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p1082[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p1082[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p1082[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p1082[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p1082[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p1082[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p1082[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p1082[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p1082[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p1082[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3121</TotalTime>
  <Words>2110</Words>
  <Application>Microsoft Office PowerPoint</Application>
  <PresentationFormat>On-screen Show (4:3)</PresentationFormat>
  <Paragraphs>561</Paragraphs>
  <Slides>20</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ＭＳ Ｐゴシック</vt:lpstr>
      <vt:lpstr>ＭＳ Ｐゴシック</vt:lpstr>
      <vt:lpstr>Arial</vt:lpstr>
      <vt:lpstr>Calibri</vt:lpstr>
      <vt:lpstr>Georgia</vt:lpstr>
      <vt:lpstr>Wingdings</vt:lpstr>
      <vt:lpstr>Wingdings 2</vt:lpstr>
      <vt:lpstr>Civic</vt:lpstr>
      <vt:lpstr>06088976</vt:lpstr>
      <vt:lpstr>Capital Improvement Program</vt:lpstr>
      <vt:lpstr>Capital Improvement Program  </vt:lpstr>
      <vt:lpstr> FY 16  Capital Projects Budget: At a Glance</vt:lpstr>
      <vt:lpstr>Capital Projects by Asset Class</vt:lpstr>
      <vt:lpstr>PowerPoint Presentation</vt:lpstr>
      <vt:lpstr>Capital Projects FY16 Budget</vt:lpstr>
      <vt:lpstr>FY 16 Capital Projects Budget Shortfall</vt:lpstr>
      <vt:lpstr>Funding Scenarios</vt:lpstr>
      <vt:lpstr>Capital Budget with Proposed Funding</vt:lpstr>
      <vt:lpstr>Capital Projects FY 16 </vt:lpstr>
      <vt:lpstr>PUBLIC WORKS  CAPITAL PROJECT BUDGETS</vt:lpstr>
      <vt:lpstr>Background</vt:lpstr>
      <vt:lpstr>Street Capital Program</vt:lpstr>
      <vt:lpstr> </vt:lpstr>
      <vt:lpstr>PowerPoint Presentation</vt:lpstr>
      <vt:lpstr>Projects in Development</vt:lpstr>
      <vt:lpstr>Fair:</vt:lpstr>
      <vt:lpstr>Factual:</vt:lpstr>
      <vt:lpstr>Forward:</vt:lpstr>
      <vt:lpstr>FY16 Public Works Capital Budgets</vt:lpstr>
    </vt:vector>
  </TitlesOfParts>
  <Company>City of Burlington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IMPROVEMENT PROGRAM (CIP)</dc:title>
  <dc:creator>Steve Roy</dc:creator>
  <cp:lastModifiedBy>Martha Keenan</cp:lastModifiedBy>
  <cp:revision>98</cp:revision>
  <cp:lastPrinted>2015-05-27T12:44:16Z</cp:lastPrinted>
  <dcterms:created xsi:type="dcterms:W3CDTF">2013-06-03T13:34:12Z</dcterms:created>
  <dcterms:modified xsi:type="dcterms:W3CDTF">2015-05-27T20:00:42Z</dcterms:modified>
</cp:coreProperties>
</file>